
<file path=[Content_Types].xml><?xml version="1.0" encoding="utf-8"?>
<Types xmlns="http://schemas.openxmlformats.org/package/2006/content-types">
  <Default Extension="docx" ContentType="application/vnd.openxmlformats-officedocument.wordprocessingml.document"/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0.xml" ContentType="application/vnd.openxmlformats-officedocument.presentationml.slide+xml"/>
  <Override PartName="/ppt/slides/slide91.xml" ContentType="application/vnd.openxmlformats-officedocument.presentationml.slide+xml"/>
  <Override PartName="/ppt/slides/slide92.xml" ContentType="application/vnd.openxmlformats-officedocument.presentationml.slide+xml"/>
  <Override PartName="/ppt/slides/slide93.xml" ContentType="application/vnd.openxmlformats-officedocument.presentationml.slide+xml"/>
  <Override PartName="/ppt/slides/slide94.xml" ContentType="application/vnd.openxmlformats-officedocument.presentationml.slide+xml"/>
  <Override PartName="/ppt/slides/slide95.xml" ContentType="application/vnd.openxmlformats-officedocument.presentationml.slide+xml"/>
  <Override PartName="/ppt/slides/slide96.xml" ContentType="application/vnd.openxmlformats-officedocument.presentationml.slide+xml"/>
  <Override PartName="/ppt/slides/slide97.xml" ContentType="application/vnd.openxmlformats-officedocument.presentationml.slide+xml"/>
  <Override PartName="/ppt/slides/slide98.xml" ContentType="application/vnd.openxmlformats-officedocument.presentationml.slide+xml"/>
  <Override PartName="/ppt/slides/slide99.xml" ContentType="application/vnd.openxmlformats-officedocument.presentationml.slide+xml"/>
  <Override PartName="/ppt/slides/slide100.xml" ContentType="application/vnd.openxmlformats-officedocument.presentationml.slide+xml"/>
  <Override PartName="/ppt/slides/slide101.xml" ContentType="application/vnd.openxmlformats-officedocument.presentationml.slide+xml"/>
  <Override PartName="/ppt/slides/slide102.xml" ContentType="application/vnd.openxmlformats-officedocument.presentationml.slide+xml"/>
  <Override PartName="/ppt/slides/slide103.xml" ContentType="application/vnd.openxmlformats-officedocument.presentationml.slide+xml"/>
  <Override PartName="/ppt/slides/slide104.xml" ContentType="application/vnd.openxmlformats-officedocument.presentationml.slide+xml"/>
  <Override PartName="/ppt/slides/slide105.xml" ContentType="application/vnd.openxmlformats-officedocument.presentationml.slide+xml"/>
  <Override PartName="/ppt/slides/slide106.xml" ContentType="application/vnd.openxmlformats-officedocument.presentationml.slide+xml"/>
  <Override PartName="/ppt/slides/slide107.xml" ContentType="application/vnd.openxmlformats-officedocument.presentationml.slide+xml"/>
  <Override PartName="/ppt/slides/slide108.xml" ContentType="application/vnd.openxmlformats-officedocument.presentationml.slide+xml"/>
  <Override PartName="/ppt/slides/slide109.xml" ContentType="application/vnd.openxmlformats-officedocument.presentationml.slide+xml"/>
  <Override PartName="/ppt/slides/slide110.xml" ContentType="application/vnd.openxmlformats-officedocument.presentationml.slide+xml"/>
  <Override PartName="/ppt/slides/slide111.xml" ContentType="application/vnd.openxmlformats-officedocument.presentationml.slide+xml"/>
  <Override PartName="/ppt/slides/slide112.xml" ContentType="application/vnd.openxmlformats-officedocument.presentationml.slide+xml"/>
  <Override PartName="/ppt/slides/slide113.xml" ContentType="application/vnd.openxmlformats-officedocument.presentationml.slide+xml"/>
  <Override PartName="/ppt/slides/slide114.xml" ContentType="application/vnd.openxmlformats-officedocument.presentationml.slide+xml"/>
  <Override PartName="/ppt/slides/slide115.xml" ContentType="application/vnd.openxmlformats-officedocument.presentationml.slide+xml"/>
  <Override PartName="/ppt/slides/slide116.xml" ContentType="application/vnd.openxmlformats-officedocument.presentationml.slide+xml"/>
  <Override PartName="/ppt/slides/slide117.xml" ContentType="application/vnd.openxmlformats-officedocument.presentationml.slide+xml"/>
  <Override PartName="/ppt/slides/slide118.xml" ContentType="application/vnd.openxmlformats-officedocument.presentationml.slide+xml"/>
  <Override PartName="/ppt/slides/slide119.xml" ContentType="application/vnd.openxmlformats-officedocument.presentationml.slide+xml"/>
  <Override PartName="/ppt/slides/slide120.xml" ContentType="application/vnd.openxmlformats-officedocument.presentationml.slide+xml"/>
  <Override PartName="/ppt/slides/slide121.xml" ContentType="application/vnd.openxmlformats-officedocument.presentationml.slide+xml"/>
  <Override PartName="/ppt/slides/slide122.xml" ContentType="application/vnd.openxmlformats-officedocument.presentationml.slide+xml"/>
  <Override PartName="/ppt/slides/slide123.xml" ContentType="application/vnd.openxmlformats-officedocument.presentationml.slide+xml"/>
  <Override PartName="/ppt/slides/slide124.xml" ContentType="application/vnd.openxmlformats-officedocument.presentationml.slide+xml"/>
  <Override PartName="/ppt/slides/slide125.xml" ContentType="application/vnd.openxmlformats-officedocument.presentationml.slide+xml"/>
  <Override PartName="/ppt/slides/slide126.xml" ContentType="application/vnd.openxmlformats-officedocument.presentationml.slide+xml"/>
  <Override PartName="/ppt/slides/slide127.xml" ContentType="application/vnd.openxmlformats-officedocument.presentationml.slide+xml"/>
  <Override PartName="/ppt/slides/slide128.xml" ContentType="application/vnd.openxmlformats-officedocument.presentationml.slide+xml"/>
  <Override PartName="/ppt/slides/slide129.xml" ContentType="application/vnd.openxmlformats-officedocument.presentationml.slide+xml"/>
  <Override PartName="/ppt/slides/slide130.xml" ContentType="application/vnd.openxmlformats-officedocument.presentationml.slide+xml"/>
  <Override PartName="/ppt/slides/slide131.xml" ContentType="application/vnd.openxmlformats-officedocument.presentationml.slide+xml"/>
  <Override PartName="/ppt/slides/slide132.xml" ContentType="application/vnd.openxmlformats-officedocument.presentationml.slide+xml"/>
  <Override PartName="/ppt/slides/slide133.xml" ContentType="application/vnd.openxmlformats-officedocument.presentationml.slide+xml"/>
  <Override PartName="/ppt/slides/slide134.xml" ContentType="application/vnd.openxmlformats-officedocument.presentationml.slide+xml"/>
  <Override PartName="/ppt/slides/slide135.xml" ContentType="application/vnd.openxmlformats-officedocument.presentationml.slide+xml"/>
  <Override PartName="/ppt/slides/slide136.xml" ContentType="application/vnd.openxmlformats-officedocument.presentationml.slide+xml"/>
  <Override PartName="/ppt/slides/slide137.xml" ContentType="application/vnd.openxmlformats-officedocument.presentationml.slide+xml"/>
  <Override PartName="/ppt/slides/slide138.xml" ContentType="application/vnd.openxmlformats-officedocument.presentationml.slide+xml"/>
  <Override PartName="/ppt/slides/slide139.xml" ContentType="application/vnd.openxmlformats-officedocument.presentationml.slide+xml"/>
  <Override PartName="/ppt/slides/slide140.xml" ContentType="application/vnd.openxmlformats-officedocument.presentationml.slide+xml"/>
  <Override PartName="/ppt/slides/slide141.xml" ContentType="application/vnd.openxmlformats-officedocument.presentationml.slide+xml"/>
  <Override PartName="/ppt/slides/slide142.xml" ContentType="application/vnd.openxmlformats-officedocument.presentationml.slide+xml"/>
  <Override PartName="/ppt/slides/slide143.xml" ContentType="application/vnd.openxmlformats-officedocument.presentationml.slide+xml"/>
  <Override PartName="/ppt/slides/slide144.xml" ContentType="application/vnd.openxmlformats-officedocument.presentationml.slide+xml"/>
  <Override PartName="/ppt/slides/slide145.xml" ContentType="application/vnd.openxmlformats-officedocument.presentationml.slide+xml"/>
  <Override PartName="/ppt/slides/slide146.xml" ContentType="application/vnd.openxmlformats-officedocument.presentationml.slide+xml"/>
  <Override PartName="/ppt/slides/slide147.xml" ContentType="application/vnd.openxmlformats-officedocument.presentationml.slide+xml"/>
  <Override PartName="/ppt/slides/slide148.xml" ContentType="application/vnd.openxmlformats-officedocument.presentationml.slide+xml"/>
  <Override PartName="/ppt/slides/slide149.xml" ContentType="application/vnd.openxmlformats-officedocument.presentationml.slide+xml"/>
  <Override PartName="/ppt/slides/slide150.xml" ContentType="application/vnd.openxmlformats-officedocument.presentationml.slide+xml"/>
  <Override PartName="/ppt/slides/slide151.xml" ContentType="application/vnd.openxmlformats-officedocument.presentationml.slide+xml"/>
  <Override PartName="/ppt/slides/slide152.xml" ContentType="application/vnd.openxmlformats-officedocument.presentationml.slide+xml"/>
  <Override PartName="/ppt/slides/slide153.xml" ContentType="application/vnd.openxmlformats-officedocument.presentationml.slide+xml"/>
  <Override PartName="/ppt/slides/slide154.xml" ContentType="application/vnd.openxmlformats-officedocument.presentationml.slide+xml"/>
  <Override PartName="/ppt/slides/slide155.xml" ContentType="application/vnd.openxmlformats-officedocument.presentationml.slide+xml"/>
  <Override PartName="/ppt/slides/slide156.xml" ContentType="application/vnd.openxmlformats-officedocument.presentationml.slide+xml"/>
  <Override PartName="/ppt/slides/slide157.xml" ContentType="application/vnd.openxmlformats-officedocument.presentationml.slide+xml"/>
  <Override PartName="/ppt/slides/slide158.xml" ContentType="application/vnd.openxmlformats-officedocument.presentationml.slide+xml"/>
  <Override PartName="/ppt/slides/slide159.xml" ContentType="application/vnd.openxmlformats-officedocument.presentationml.slide+xml"/>
  <Override PartName="/ppt/slides/slide160.xml" ContentType="application/vnd.openxmlformats-officedocument.presentationml.slide+xml"/>
  <Override PartName="/ppt/slides/slide161.xml" ContentType="application/vnd.openxmlformats-officedocument.presentationml.slide+xml"/>
  <Override PartName="/ppt/slides/slide162.xml" ContentType="application/vnd.openxmlformats-officedocument.presentationml.slide+xml"/>
  <Override PartName="/ppt/slides/slide163.xml" ContentType="application/vnd.openxmlformats-officedocument.presentationml.slide+xml"/>
  <Override PartName="/ppt/slides/slide16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bookmarkIdSeed="3">
  <p:sldMasterIdLst>
    <p:sldMasterId id="2147483648" r:id="rId1"/>
  </p:sldMasterIdLst>
  <p:sldIdLst>
    <p:sldId id="258" r:id="rId2"/>
    <p:sldId id="265" r:id="rId3"/>
    <p:sldId id="521" r:id="rId4"/>
    <p:sldId id="269" r:id="rId5"/>
    <p:sldId id="524" r:id="rId6"/>
    <p:sldId id="546" r:id="rId7"/>
    <p:sldId id="547" r:id="rId8"/>
    <p:sldId id="600" r:id="rId9"/>
    <p:sldId id="591" r:id="rId10"/>
    <p:sldId id="548" r:id="rId11"/>
    <p:sldId id="592" r:id="rId12"/>
    <p:sldId id="550" r:id="rId13"/>
    <p:sldId id="593" r:id="rId14"/>
    <p:sldId id="594" r:id="rId15"/>
    <p:sldId id="595" r:id="rId16"/>
    <p:sldId id="601" r:id="rId17"/>
    <p:sldId id="596" r:id="rId18"/>
    <p:sldId id="597" r:id="rId19"/>
    <p:sldId id="607" r:id="rId20"/>
    <p:sldId id="602" r:id="rId21"/>
    <p:sldId id="552" r:id="rId22"/>
    <p:sldId id="603" r:id="rId23"/>
    <p:sldId id="608" r:id="rId24"/>
    <p:sldId id="604" r:id="rId25"/>
    <p:sldId id="605" r:id="rId26"/>
    <p:sldId id="606" r:id="rId27"/>
    <p:sldId id="609" r:id="rId28"/>
    <p:sldId id="523" r:id="rId29"/>
    <p:sldId id="529" r:id="rId30"/>
    <p:sldId id="555" r:id="rId31"/>
    <p:sldId id="556" r:id="rId32"/>
    <p:sldId id="530" r:id="rId33"/>
    <p:sldId id="610" r:id="rId34"/>
    <p:sldId id="611" r:id="rId35"/>
    <p:sldId id="612" r:id="rId36"/>
    <p:sldId id="613" r:id="rId37"/>
    <p:sldId id="614" r:id="rId38"/>
    <p:sldId id="554" r:id="rId39"/>
    <p:sldId id="557" r:id="rId40"/>
    <p:sldId id="531" r:id="rId41"/>
    <p:sldId id="532" r:id="rId42"/>
    <p:sldId id="615" r:id="rId43"/>
    <p:sldId id="620" r:id="rId44"/>
    <p:sldId id="558" r:id="rId45"/>
    <p:sldId id="616" r:id="rId46"/>
    <p:sldId id="621" r:id="rId47"/>
    <p:sldId id="560" r:id="rId48"/>
    <p:sldId id="617" r:id="rId49"/>
    <p:sldId id="622" r:id="rId50"/>
    <p:sldId id="561" r:id="rId51"/>
    <p:sldId id="618" r:id="rId52"/>
    <p:sldId id="619" r:id="rId53"/>
    <p:sldId id="559" r:id="rId54"/>
    <p:sldId id="534" r:id="rId55"/>
    <p:sldId id="562" r:id="rId56"/>
    <p:sldId id="623" r:id="rId57"/>
    <p:sldId id="624" r:id="rId58"/>
    <p:sldId id="630" r:id="rId59"/>
    <p:sldId id="625" r:id="rId60"/>
    <p:sldId id="626" r:id="rId61"/>
    <p:sldId id="563" r:id="rId62"/>
    <p:sldId id="627" r:id="rId63"/>
    <p:sldId id="628" r:id="rId64"/>
    <p:sldId id="629" r:id="rId65"/>
    <p:sldId id="631" r:id="rId66"/>
    <p:sldId id="566" r:id="rId67"/>
    <p:sldId id="564" r:id="rId68"/>
    <p:sldId id="632" r:id="rId69"/>
    <p:sldId id="633" r:id="rId70"/>
    <p:sldId id="634" r:id="rId71"/>
    <p:sldId id="635" r:id="rId72"/>
    <p:sldId id="637" r:id="rId73"/>
    <p:sldId id="527" r:id="rId74"/>
    <p:sldId id="535" r:id="rId75"/>
    <p:sldId id="536" r:id="rId76"/>
    <p:sldId id="638" r:id="rId77"/>
    <p:sldId id="639" r:id="rId78"/>
    <p:sldId id="643" r:id="rId79"/>
    <p:sldId id="537" r:id="rId80"/>
    <p:sldId id="568" r:id="rId81"/>
    <p:sldId id="640" r:id="rId82"/>
    <p:sldId id="641" r:id="rId83"/>
    <p:sldId id="642" r:id="rId84"/>
    <p:sldId id="644" r:id="rId85"/>
    <p:sldId id="538" r:id="rId86"/>
    <p:sldId id="567" r:id="rId87"/>
    <p:sldId id="645" r:id="rId88"/>
    <p:sldId id="569" r:id="rId89"/>
    <p:sldId id="570" r:id="rId90"/>
    <p:sldId id="646" r:id="rId91"/>
    <p:sldId id="651" r:id="rId92"/>
    <p:sldId id="539" r:id="rId93"/>
    <p:sldId id="571" r:id="rId94"/>
    <p:sldId id="648" r:id="rId95"/>
    <p:sldId id="649" r:id="rId96"/>
    <p:sldId id="650" r:id="rId97"/>
    <p:sldId id="572" r:id="rId98"/>
    <p:sldId id="652" r:id="rId99"/>
    <p:sldId id="653" r:id="rId100"/>
    <p:sldId id="658" r:id="rId101"/>
    <p:sldId id="654" r:id="rId102"/>
    <p:sldId id="655" r:id="rId103"/>
    <p:sldId id="656" r:id="rId104"/>
    <p:sldId id="657" r:id="rId105"/>
    <p:sldId id="659" r:id="rId106"/>
    <p:sldId id="573" r:id="rId107"/>
    <p:sldId id="574" r:id="rId108"/>
    <p:sldId id="660" r:id="rId109"/>
    <p:sldId id="661" r:id="rId110"/>
    <p:sldId id="662" r:id="rId111"/>
    <p:sldId id="663" r:id="rId112"/>
    <p:sldId id="665" r:id="rId113"/>
    <p:sldId id="666" r:id="rId114"/>
    <p:sldId id="667" r:id="rId115"/>
    <p:sldId id="669" r:id="rId116"/>
    <p:sldId id="528" r:id="rId117"/>
    <p:sldId id="676" r:id="rId118"/>
    <p:sldId id="542" r:id="rId119"/>
    <p:sldId id="670" r:id="rId120"/>
    <p:sldId id="671" r:id="rId121"/>
    <p:sldId id="675" r:id="rId122"/>
    <p:sldId id="575" r:id="rId123"/>
    <p:sldId id="672" r:id="rId124"/>
    <p:sldId id="673" r:id="rId125"/>
    <p:sldId id="674" r:id="rId126"/>
    <p:sldId id="577" r:id="rId127"/>
    <p:sldId id="576" r:id="rId128"/>
    <p:sldId id="677" r:id="rId129"/>
    <p:sldId id="678" r:id="rId130"/>
    <p:sldId id="679" r:id="rId131"/>
    <p:sldId id="680" r:id="rId132"/>
    <p:sldId id="579" r:id="rId133"/>
    <p:sldId id="681" r:id="rId134"/>
    <p:sldId id="682" r:id="rId135"/>
    <p:sldId id="581" r:id="rId136"/>
    <p:sldId id="684" r:id="rId137"/>
    <p:sldId id="685" r:id="rId138"/>
    <p:sldId id="683" r:id="rId139"/>
    <p:sldId id="578" r:id="rId140"/>
    <p:sldId id="580" r:id="rId141"/>
    <p:sldId id="686" r:id="rId142"/>
    <p:sldId id="543" r:id="rId143"/>
    <p:sldId id="583" r:id="rId144"/>
    <p:sldId id="582" r:id="rId145"/>
    <p:sldId id="687" r:id="rId146"/>
    <p:sldId id="585" r:id="rId147"/>
    <p:sldId id="688" r:id="rId148"/>
    <p:sldId id="689" r:id="rId149"/>
    <p:sldId id="690" r:id="rId150"/>
    <p:sldId id="544" r:id="rId151"/>
    <p:sldId id="584" r:id="rId152"/>
    <p:sldId id="587" r:id="rId153"/>
    <p:sldId id="586" r:id="rId154"/>
    <p:sldId id="691" r:id="rId155"/>
    <p:sldId id="692" r:id="rId156"/>
    <p:sldId id="589" r:id="rId157"/>
    <p:sldId id="694" r:id="rId158"/>
    <p:sldId id="695" r:id="rId159"/>
    <p:sldId id="696" r:id="rId160"/>
    <p:sldId id="588" r:id="rId161"/>
    <p:sldId id="697" r:id="rId162"/>
    <p:sldId id="698" r:id="rId163"/>
    <p:sldId id="705" r:id="rId164"/>
    <p:sldId id="699" r:id="rId16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60B87"/>
    <a:srgbClr val="0087FA"/>
    <a:srgbClr val="0000D2"/>
    <a:srgbClr val="CEED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46" d="100"/>
          <a:sy n="46" d="100"/>
        </p:scale>
        <p:origin x="62" y="8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7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17" Type="http://schemas.openxmlformats.org/officeDocument/2006/relationships/slide" Target="slides/slide116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63" Type="http://schemas.openxmlformats.org/officeDocument/2006/relationships/slide" Target="slides/slide62.xml"/><Relationship Id="rId84" Type="http://schemas.openxmlformats.org/officeDocument/2006/relationships/slide" Target="slides/slide83.xml"/><Relationship Id="rId138" Type="http://schemas.openxmlformats.org/officeDocument/2006/relationships/slide" Target="slides/slide137.xml"/><Relationship Id="rId159" Type="http://schemas.openxmlformats.org/officeDocument/2006/relationships/slide" Target="slides/slide158.xml"/><Relationship Id="rId107" Type="http://schemas.openxmlformats.org/officeDocument/2006/relationships/slide" Target="slides/slide106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53" Type="http://schemas.openxmlformats.org/officeDocument/2006/relationships/slide" Target="slides/slide52.xml"/><Relationship Id="rId74" Type="http://schemas.openxmlformats.org/officeDocument/2006/relationships/slide" Target="slides/slide73.xml"/><Relationship Id="rId128" Type="http://schemas.openxmlformats.org/officeDocument/2006/relationships/slide" Target="slides/slide127.xml"/><Relationship Id="rId149" Type="http://schemas.openxmlformats.org/officeDocument/2006/relationships/slide" Target="slides/slide148.xml"/><Relationship Id="rId5" Type="http://schemas.openxmlformats.org/officeDocument/2006/relationships/slide" Target="slides/slide4.xml"/><Relationship Id="rId95" Type="http://schemas.openxmlformats.org/officeDocument/2006/relationships/slide" Target="slides/slide94.xml"/><Relationship Id="rId160" Type="http://schemas.openxmlformats.org/officeDocument/2006/relationships/slide" Target="slides/slide159.xml"/><Relationship Id="rId22" Type="http://schemas.openxmlformats.org/officeDocument/2006/relationships/slide" Target="slides/slide21.xml"/><Relationship Id="rId43" Type="http://schemas.openxmlformats.org/officeDocument/2006/relationships/slide" Target="slides/slide42.xml"/><Relationship Id="rId64" Type="http://schemas.openxmlformats.org/officeDocument/2006/relationships/slide" Target="slides/slide63.xml"/><Relationship Id="rId118" Type="http://schemas.openxmlformats.org/officeDocument/2006/relationships/slide" Target="slides/slide117.xml"/><Relationship Id="rId139" Type="http://schemas.openxmlformats.org/officeDocument/2006/relationships/slide" Target="slides/slide138.xml"/><Relationship Id="rId85" Type="http://schemas.openxmlformats.org/officeDocument/2006/relationships/slide" Target="slides/slide84.xml"/><Relationship Id="rId150" Type="http://schemas.openxmlformats.org/officeDocument/2006/relationships/slide" Target="slides/slide149.xml"/><Relationship Id="rId12" Type="http://schemas.openxmlformats.org/officeDocument/2006/relationships/slide" Target="slides/slide11.xml"/><Relationship Id="rId33" Type="http://schemas.openxmlformats.org/officeDocument/2006/relationships/slide" Target="slides/slide32.xml"/><Relationship Id="rId108" Type="http://schemas.openxmlformats.org/officeDocument/2006/relationships/slide" Target="slides/slide107.xml"/><Relationship Id="rId129" Type="http://schemas.openxmlformats.org/officeDocument/2006/relationships/slide" Target="slides/slide128.xml"/><Relationship Id="rId54" Type="http://schemas.openxmlformats.org/officeDocument/2006/relationships/slide" Target="slides/slide53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91" Type="http://schemas.openxmlformats.org/officeDocument/2006/relationships/slide" Target="slides/slide90.xml"/><Relationship Id="rId96" Type="http://schemas.openxmlformats.org/officeDocument/2006/relationships/slide" Target="slides/slide95.xml"/><Relationship Id="rId140" Type="http://schemas.openxmlformats.org/officeDocument/2006/relationships/slide" Target="slides/slide139.xml"/><Relationship Id="rId145" Type="http://schemas.openxmlformats.org/officeDocument/2006/relationships/slide" Target="slides/slide144.xml"/><Relationship Id="rId161" Type="http://schemas.openxmlformats.org/officeDocument/2006/relationships/slide" Target="slides/slide160.xml"/><Relationship Id="rId16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49" Type="http://schemas.openxmlformats.org/officeDocument/2006/relationships/slide" Target="slides/slide48.xml"/><Relationship Id="rId114" Type="http://schemas.openxmlformats.org/officeDocument/2006/relationships/slide" Target="slides/slide113.xml"/><Relationship Id="rId119" Type="http://schemas.openxmlformats.org/officeDocument/2006/relationships/slide" Target="slides/slide118.xml"/><Relationship Id="rId44" Type="http://schemas.openxmlformats.org/officeDocument/2006/relationships/slide" Target="slides/slide43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130" Type="http://schemas.openxmlformats.org/officeDocument/2006/relationships/slide" Target="slides/slide129.xml"/><Relationship Id="rId135" Type="http://schemas.openxmlformats.org/officeDocument/2006/relationships/slide" Target="slides/slide134.xml"/><Relationship Id="rId151" Type="http://schemas.openxmlformats.org/officeDocument/2006/relationships/slide" Target="slides/slide150.xml"/><Relationship Id="rId156" Type="http://schemas.openxmlformats.org/officeDocument/2006/relationships/slide" Target="slides/slide155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109" Type="http://schemas.openxmlformats.org/officeDocument/2006/relationships/slide" Target="slides/slide10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97" Type="http://schemas.openxmlformats.org/officeDocument/2006/relationships/slide" Target="slides/slide96.xml"/><Relationship Id="rId104" Type="http://schemas.openxmlformats.org/officeDocument/2006/relationships/slide" Target="slides/slide103.xml"/><Relationship Id="rId120" Type="http://schemas.openxmlformats.org/officeDocument/2006/relationships/slide" Target="slides/slide119.xml"/><Relationship Id="rId125" Type="http://schemas.openxmlformats.org/officeDocument/2006/relationships/slide" Target="slides/slide124.xml"/><Relationship Id="rId141" Type="http://schemas.openxmlformats.org/officeDocument/2006/relationships/slide" Target="slides/slide140.xml"/><Relationship Id="rId146" Type="http://schemas.openxmlformats.org/officeDocument/2006/relationships/slide" Target="slides/slide145.xml"/><Relationship Id="rId167" Type="http://schemas.openxmlformats.org/officeDocument/2006/relationships/viewProps" Target="view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slide" Target="slides/slide91.xml"/><Relationship Id="rId162" Type="http://schemas.openxmlformats.org/officeDocument/2006/relationships/slide" Target="slides/slide161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87" Type="http://schemas.openxmlformats.org/officeDocument/2006/relationships/slide" Target="slides/slide86.xml"/><Relationship Id="rId110" Type="http://schemas.openxmlformats.org/officeDocument/2006/relationships/slide" Target="slides/slide109.xml"/><Relationship Id="rId115" Type="http://schemas.openxmlformats.org/officeDocument/2006/relationships/slide" Target="slides/slide114.xml"/><Relationship Id="rId131" Type="http://schemas.openxmlformats.org/officeDocument/2006/relationships/slide" Target="slides/slide130.xml"/><Relationship Id="rId136" Type="http://schemas.openxmlformats.org/officeDocument/2006/relationships/slide" Target="slides/slide135.xml"/><Relationship Id="rId157" Type="http://schemas.openxmlformats.org/officeDocument/2006/relationships/slide" Target="slides/slide156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152" Type="http://schemas.openxmlformats.org/officeDocument/2006/relationships/slide" Target="slides/slide15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56" Type="http://schemas.openxmlformats.org/officeDocument/2006/relationships/slide" Target="slides/slide55.xml"/><Relationship Id="rId77" Type="http://schemas.openxmlformats.org/officeDocument/2006/relationships/slide" Target="slides/slide76.xml"/><Relationship Id="rId100" Type="http://schemas.openxmlformats.org/officeDocument/2006/relationships/slide" Target="slides/slide99.xml"/><Relationship Id="rId105" Type="http://schemas.openxmlformats.org/officeDocument/2006/relationships/slide" Target="slides/slide104.xml"/><Relationship Id="rId126" Type="http://schemas.openxmlformats.org/officeDocument/2006/relationships/slide" Target="slides/slide125.xml"/><Relationship Id="rId147" Type="http://schemas.openxmlformats.org/officeDocument/2006/relationships/slide" Target="slides/slide146.xml"/><Relationship Id="rId168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93" Type="http://schemas.openxmlformats.org/officeDocument/2006/relationships/slide" Target="slides/slide92.xml"/><Relationship Id="rId98" Type="http://schemas.openxmlformats.org/officeDocument/2006/relationships/slide" Target="slides/slide97.xml"/><Relationship Id="rId121" Type="http://schemas.openxmlformats.org/officeDocument/2006/relationships/slide" Target="slides/slide120.xml"/><Relationship Id="rId142" Type="http://schemas.openxmlformats.org/officeDocument/2006/relationships/slide" Target="slides/slide141.xml"/><Relationship Id="rId163" Type="http://schemas.openxmlformats.org/officeDocument/2006/relationships/slide" Target="slides/slide162.xml"/><Relationship Id="rId3" Type="http://schemas.openxmlformats.org/officeDocument/2006/relationships/slide" Target="slides/slide2.xml"/><Relationship Id="rId25" Type="http://schemas.openxmlformats.org/officeDocument/2006/relationships/slide" Target="slides/slide24.xml"/><Relationship Id="rId46" Type="http://schemas.openxmlformats.org/officeDocument/2006/relationships/slide" Target="slides/slide45.xml"/><Relationship Id="rId67" Type="http://schemas.openxmlformats.org/officeDocument/2006/relationships/slide" Target="slides/slide66.xml"/><Relationship Id="rId116" Type="http://schemas.openxmlformats.org/officeDocument/2006/relationships/slide" Target="slides/slide115.xml"/><Relationship Id="rId137" Type="http://schemas.openxmlformats.org/officeDocument/2006/relationships/slide" Target="slides/slide136.xml"/><Relationship Id="rId158" Type="http://schemas.openxmlformats.org/officeDocument/2006/relationships/slide" Target="slides/slide157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62" Type="http://schemas.openxmlformats.org/officeDocument/2006/relationships/slide" Target="slides/slide61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111" Type="http://schemas.openxmlformats.org/officeDocument/2006/relationships/slide" Target="slides/slide110.xml"/><Relationship Id="rId132" Type="http://schemas.openxmlformats.org/officeDocument/2006/relationships/slide" Target="slides/slide131.xml"/><Relationship Id="rId153" Type="http://schemas.openxmlformats.org/officeDocument/2006/relationships/slide" Target="slides/slide152.xml"/><Relationship Id="rId15" Type="http://schemas.openxmlformats.org/officeDocument/2006/relationships/slide" Target="slides/slide14.xml"/><Relationship Id="rId36" Type="http://schemas.openxmlformats.org/officeDocument/2006/relationships/slide" Target="slides/slide35.xml"/><Relationship Id="rId57" Type="http://schemas.openxmlformats.org/officeDocument/2006/relationships/slide" Target="slides/slide56.xml"/><Relationship Id="rId106" Type="http://schemas.openxmlformats.org/officeDocument/2006/relationships/slide" Target="slides/slide105.xml"/><Relationship Id="rId127" Type="http://schemas.openxmlformats.org/officeDocument/2006/relationships/slide" Target="slides/slide12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52" Type="http://schemas.openxmlformats.org/officeDocument/2006/relationships/slide" Target="slides/slide51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94" Type="http://schemas.openxmlformats.org/officeDocument/2006/relationships/slide" Target="slides/slide93.xml"/><Relationship Id="rId99" Type="http://schemas.openxmlformats.org/officeDocument/2006/relationships/slide" Target="slides/slide98.xml"/><Relationship Id="rId101" Type="http://schemas.openxmlformats.org/officeDocument/2006/relationships/slide" Target="slides/slide100.xml"/><Relationship Id="rId122" Type="http://schemas.openxmlformats.org/officeDocument/2006/relationships/slide" Target="slides/slide121.xml"/><Relationship Id="rId143" Type="http://schemas.openxmlformats.org/officeDocument/2006/relationships/slide" Target="slides/slide142.xml"/><Relationship Id="rId148" Type="http://schemas.openxmlformats.org/officeDocument/2006/relationships/slide" Target="slides/slide147.xml"/><Relationship Id="rId164" Type="http://schemas.openxmlformats.org/officeDocument/2006/relationships/slide" Target="slides/slide163.xml"/><Relationship Id="rId16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26" Type="http://schemas.openxmlformats.org/officeDocument/2006/relationships/slide" Target="slides/slide25.xml"/><Relationship Id="rId47" Type="http://schemas.openxmlformats.org/officeDocument/2006/relationships/slide" Target="slides/slide46.xml"/><Relationship Id="rId68" Type="http://schemas.openxmlformats.org/officeDocument/2006/relationships/slide" Target="slides/slide67.xml"/><Relationship Id="rId89" Type="http://schemas.openxmlformats.org/officeDocument/2006/relationships/slide" Target="slides/slide88.xml"/><Relationship Id="rId112" Type="http://schemas.openxmlformats.org/officeDocument/2006/relationships/slide" Target="slides/slide111.xml"/><Relationship Id="rId133" Type="http://schemas.openxmlformats.org/officeDocument/2006/relationships/slide" Target="slides/slide132.xml"/><Relationship Id="rId154" Type="http://schemas.openxmlformats.org/officeDocument/2006/relationships/slide" Target="slides/slide153.xml"/><Relationship Id="rId16" Type="http://schemas.openxmlformats.org/officeDocument/2006/relationships/slide" Target="slides/slide15.xml"/><Relationship Id="rId37" Type="http://schemas.openxmlformats.org/officeDocument/2006/relationships/slide" Target="slides/slide36.xml"/><Relationship Id="rId58" Type="http://schemas.openxmlformats.org/officeDocument/2006/relationships/slide" Target="slides/slide57.xml"/><Relationship Id="rId79" Type="http://schemas.openxmlformats.org/officeDocument/2006/relationships/slide" Target="slides/slide78.xml"/><Relationship Id="rId102" Type="http://schemas.openxmlformats.org/officeDocument/2006/relationships/slide" Target="slides/slide101.xml"/><Relationship Id="rId123" Type="http://schemas.openxmlformats.org/officeDocument/2006/relationships/slide" Target="slides/slide122.xml"/><Relationship Id="rId144" Type="http://schemas.openxmlformats.org/officeDocument/2006/relationships/slide" Target="slides/slide143.xml"/><Relationship Id="rId90" Type="http://schemas.openxmlformats.org/officeDocument/2006/relationships/slide" Target="slides/slide89.xml"/><Relationship Id="rId165" Type="http://schemas.openxmlformats.org/officeDocument/2006/relationships/slide" Target="slides/slide164.xml"/><Relationship Id="rId27" Type="http://schemas.openxmlformats.org/officeDocument/2006/relationships/slide" Target="slides/slide26.xml"/><Relationship Id="rId48" Type="http://schemas.openxmlformats.org/officeDocument/2006/relationships/slide" Target="slides/slide47.xml"/><Relationship Id="rId69" Type="http://schemas.openxmlformats.org/officeDocument/2006/relationships/slide" Target="slides/slide68.xml"/><Relationship Id="rId113" Type="http://schemas.openxmlformats.org/officeDocument/2006/relationships/slide" Target="slides/slide112.xml"/><Relationship Id="rId134" Type="http://schemas.openxmlformats.org/officeDocument/2006/relationships/slide" Target="slides/slide133.xml"/><Relationship Id="rId80" Type="http://schemas.openxmlformats.org/officeDocument/2006/relationships/slide" Target="slides/slide79.xml"/><Relationship Id="rId155" Type="http://schemas.openxmlformats.org/officeDocument/2006/relationships/slide" Target="slides/slide154.xml"/><Relationship Id="rId17" Type="http://schemas.openxmlformats.org/officeDocument/2006/relationships/slide" Target="slides/slide16.xml"/><Relationship Id="rId38" Type="http://schemas.openxmlformats.org/officeDocument/2006/relationships/slide" Target="slides/slide37.xml"/><Relationship Id="rId59" Type="http://schemas.openxmlformats.org/officeDocument/2006/relationships/slide" Target="slides/slide58.xml"/><Relationship Id="rId103" Type="http://schemas.openxmlformats.org/officeDocument/2006/relationships/slide" Target="slides/slide102.xml"/><Relationship Id="rId124" Type="http://schemas.openxmlformats.org/officeDocument/2006/relationships/slide" Target="slides/slide123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emf"/></Relationships>
</file>

<file path=ppt/drawings/_rels/vmlDrawing10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4.emf"/></Relationships>
</file>

<file path=ppt/drawings/_rels/vmlDrawing10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5.emf"/></Relationships>
</file>

<file path=ppt/drawings/_rels/vmlDrawing10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6.emf"/></Relationships>
</file>

<file path=ppt/drawings/_rels/vmlDrawing10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7.emf"/></Relationships>
</file>

<file path=ppt/drawings/_rels/vmlDrawing10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8.emf"/></Relationships>
</file>

<file path=ppt/drawings/_rels/vmlDrawing10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9.emf"/></Relationships>
</file>

<file path=ppt/drawings/_rels/vmlDrawing10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0.emf"/></Relationships>
</file>

<file path=ppt/drawings/_rels/vmlDrawing10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1.emf"/></Relationships>
</file>

<file path=ppt/drawings/_rels/vmlDrawing10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2.emf"/></Relationships>
</file>

<file path=ppt/drawings/_rels/vmlDrawing10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3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emf"/></Relationships>
</file>

<file path=ppt/drawings/_rels/vmlDrawing1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4.emf"/></Relationships>
</file>

<file path=ppt/drawings/_rels/vmlDrawing1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5.emf"/></Relationships>
</file>

<file path=ppt/drawings/_rels/vmlDrawing1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6.emf"/></Relationships>
</file>

<file path=ppt/drawings/_rels/vmlDrawing1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7.emf"/></Relationships>
</file>

<file path=ppt/drawings/_rels/vmlDrawing1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8.emf"/></Relationships>
</file>

<file path=ppt/drawings/_rels/vmlDrawing1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9.emf"/></Relationships>
</file>

<file path=ppt/drawings/_rels/vmlDrawing1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0.emf"/></Relationships>
</file>

<file path=ppt/drawings/_rels/vmlDrawing1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1.emf"/></Relationships>
</file>

<file path=ppt/drawings/_rels/vmlDrawing1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2.emf"/></Relationships>
</file>

<file path=ppt/drawings/_rels/vmlDrawing1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7.emf"/></Relationships>
</file>

<file path=ppt/drawings/_rels/vmlDrawing1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4.emf"/></Relationships>
</file>

<file path=ppt/drawings/_rels/vmlDrawing1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5.emf"/></Relationships>
</file>

<file path=ppt/drawings/_rels/vmlDrawing1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6.emf"/></Relationships>
</file>

<file path=ppt/drawings/_rels/vmlDrawing1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7.emf"/></Relationships>
</file>

<file path=ppt/drawings/_rels/vmlDrawing1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8.emf"/></Relationships>
</file>

<file path=ppt/drawings/_rels/vmlDrawing1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9.emf"/></Relationships>
</file>

<file path=ppt/drawings/_rels/vmlDrawing1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0.emf"/></Relationships>
</file>

<file path=ppt/drawings/_rels/vmlDrawing1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1.emf"/></Relationships>
</file>

<file path=ppt/drawings/_rels/vmlDrawing1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2.emf"/></Relationships>
</file>

<file path=ppt/drawings/_rels/vmlDrawing1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3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8.emf"/></Relationships>
</file>

<file path=ppt/drawings/_rels/vmlDrawing1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4.emf"/></Relationships>
</file>

<file path=ppt/drawings/_rels/vmlDrawing1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5.emf"/></Relationships>
</file>

<file path=ppt/drawings/_rels/vmlDrawing1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6.emf"/></Relationships>
</file>

<file path=ppt/drawings/_rels/vmlDrawing1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7.emf"/></Relationships>
</file>

<file path=ppt/drawings/_rels/vmlDrawing13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8.emf"/></Relationships>
</file>

<file path=ppt/drawings/_rels/vmlDrawing1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9.emf"/></Relationships>
</file>

<file path=ppt/drawings/_rels/vmlDrawing13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0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9.emf"/></Relationships>
</file>

<file path=ppt/drawings/_rels/vmlDrawing15.v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image" Target="../media/image20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image" Target="../media/image22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24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25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2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27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28.emf"/></Relationships>
</file>

<file path=ppt/drawings/_rels/vmlDrawing22.v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image" Target="../media/image29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31.emf"/></Relationships>
</file>

<file path=ppt/drawings/_rels/vmlDrawing24.vml.rels><?xml version="1.0" encoding="UTF-8" standalone="yes"?>
<Relationships xmlns="http://schemas.openxmlformats.org/package/2006/relationships"><Relationship Id="rId2" Type="http://schemas.openxmlformats.org/officeDocument/2006/relationships/image" Target="../media/image33.emf"/><Relationship Id="rId1" Type="http://schemas.openxmlformats.org/officeDocument/2006/relationships/image" Target="../media/image32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34.emf"/></Relationships>
</file>

<file path=ppt/drawings/_rels/vmlDrawing26.vml.rels><?xml version="1.0" encoding="UTF-8" standalone="yes"?>
<Relationships xmlns="http://schemas.openxmlformats.org/package/2006/relationships"><Relationship Id="rId1" Type="http://schemas.openxmlformats.org/officeDocument/2006/relationships/image" Target="../media/image35.emf"/></Relationships>
</file>

<file path=ppt/drawings/_rels/vmlDrawing27.vml.rels><?xml version="1.0" encoding="UTF-8" standalone="yes"?>
<Relationships xmlns="http://schemas.openxmlformats.org/package/2006/relationships"><Relationship Id="rId1" Type="http://schemas.openxmlformats.org/officeDocument/2006/relationships/image" Target="../media/image36.emf"/></Relationships>
</file>

<file path=ppt/drawings/_rels/vmlDrawing28.vml.rels><?xml version="1.0" encoding="UTF-8" standalone="yes"?>
<Relationships xmlns="http://schemas.openxmlformats.org/package/2006/relationships"><Relationship Id="rId1" Type="http://schemas.openxmlformats.org/officeDocument/2006/relationships/image" Target="../media/image37.emf"/></Relationships>
</file>

<file path=ppt/drawings/_rels/vmlDrawing29.vml.rels><?xml version="1.0" encoding="UTF-8" standalone="yes"?>
<Relationships xmlns="http://schemas.openxmlformats.org/package/2006/relationships"><Relationship Id="rId1" Type="http://schemas.openxmlformats.org/officeDocument/2006/relationships/image" Target="../media/image38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emf"/></Relationships>
</file>

<file path=ppt/drawings/_rels/vmlDrawing30.vml.rels><?xml version="1.0" encoding="UTF-8" standalone="yes"?>
<Relationships xmlns="http://schemas.openxmlformats.org/package/2006/relationships"><Relationship Id="rId1" Type="http://schemas.openxmlformats.org/officeDocument/2006/relationships/image" Target="../media/image39.emf"/></Relationships>
</file>

<file path=ppt/drawings/_rels/vmlDrawing31.vml.rels><?xml version="1.0" encoding="UTF-8" standalone="yes"?>
<Relationships xmlns="http://schemas.openxmlformats.org/package/2006/relationships"><Relationship Id="rId1" Type="http://schemas.openxmlformats.org/officeDocument/2006/relationships/image" Target="../media/image40.emf"/></Relationships>
</file>

<file path=ppt/drawings/_rels/vmlDrawing32.vml.rels><?xml version="1.0" encoding="UTF-8" standalone="yes"?>
<Relationships xmlns="http://schemas.openxmlformats.org/package/2006/relationships"><Relationship Id="rId1" Type="http://schemas.openxmlformats.org/officeDocument/2006/relationships/image" Target="../media/image41.emf"/></Relationships>
</file>

<file path=ppt/drawings/_rels/vmlDrawing33.vml.rels><?xml version="1.0" encoding="UTF-8" standalone="yes"?>
<Relationships xmlns="http://schemas.openxmlformats.org/package/2006/relationships"><Relationship Id="rId1" Type="http://schemas.openxmlformats.org/officeDocument/2006/relationships/image" Target="../media/image42.emf"/></Relationships>
</file>

<file path=ppt/drawings/_rels/vmlDrawing34.vml.rels><?xml version="1.0" encoding="UTF-8" standalone="yes"?>
<Relationships xmlns="http://schemas.openxmlformats.org/package/2006/relationships"><Relationship Id="rId2" Type="http://schemas.openxmlformats.org/officeDocument/2006/relationships/image" Target="../media/image44.emf"/><Relationship Id="rId1" Type="http://schemas.openxmlformats.org/officeDocument/2006/relationships/image" Target="../media/image43.emf"/></Relationships>
</file>

<file path=ppt/drawings/_rels/vmlDrawing35.vml.rels><?xml version="1.0" encoding="UTF-8" standalone="yes"?>
<Relationships xmlns="http://schemas.openxmlformats.org/package/2006/relationships"><Relationship Id="rId1" Type="http://schemas.openxmlformats.org/officeDocument/2006/relationships/image" Target="../media/image45.emf"/></Relationships>
</file>

<file path=ppt/drawings/_rels/vmlDrawing36.v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image" Target="../media/image46.emf"/></Relationships>
</file>

<file path=ppt/drawings/_rels/vmlDrawing37.vml.rels><?xml version="1.0" encoding="UTF-8" standalone="yes"?>
<Relationships xmlns="http://schemas.openxmlformats.org/package/2006/relationships"><Relationship Id="rId1" Type="http://schemas.openxmlformats.org/officeDocument/2006/relationships/image" Target="../media/image48.emf"/></Relationships>
</file>

<file path=ppt/drawings/_rels/vmlDrawing38.vml.rels><?xml version="1.0" encoding="UTF-8" standalone="yes"?>
<Relationships xmlns="http://schemas.openxmlformats.org/package/2006/relationships"><Relationship Id="rId1" Type="http://schemas.openxmlformats.org/officeDocument/2006/relationships/image" Target="../media/image49.emf"/></Relationships>
</file>

<file path=ppt/drawings/_rels/vmlDrawing39.vml.rels><?xml version="1.0" encoding="UTF-8" standalone="yes"?>
<Relationships xmlns="http://schemas.openxmlformats.org/package/2006/relationships"><Relationship Id="rId1" Type="http://schemas.openxmlformats.org/officeDocument/2006/relationships/image" Target="../media/image50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emf"/></Relationships>
</file>

<file path=ppt/drawings/_rels/vmlDrawing40.vml.rels><?xml version="1.0" encoding="UTF-8" standalone="yes"?>
<Relationships xmlns="http://schemas.openxmlformats.org/package/2006/relationships"><Relationship Id="rId1" Type="http://schemas.openxmlformats.org/officeDocument/2006/relationships/image" Target="../media/image51.emf"/></Relationships>
</file>

<file path=ppt/drawings/_rels/vmlDrawing4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2.emf"/></Relationships>
</file>

<file path=ppt/drawings/_rels/vmlDrawing42.vml.rels><?xml version="1.0" encoding="UTF-8" standalone="yes"?>
<Relationships xmlns="http://schemas.openxmlformats.org/package/2006/relationships"><Relationship Id="rId1" Type="http://schemas.openxmlformats.org/officeDocument/2006/relationships/image" Target="../media/image53.emf"/></Relationships>
</file>

<file path=ppt/drawings/_rels/vmlDrawing43.vml.rels><?xml version="1.0" encoding="UTF-8" standalone="yes"?>
<Relationships xmlns="http://schemas.openxmlformats.org/package/2006/relationships"><Relationship Id="rId1" Type="http://schemas.openxmlformats.org/officeDocument/2006/relationships/image" Target="../media/image54.emf"/></Relationships>
</file>

<file path=ppt/drawings/_rels/vmlDrawing44.vml.rels><?xml version="1.0" encoding="UTF-8" standalone="yes"?>
<Relationships xmlns="http://schemas.openxmlformats.org/package/2006/relationships"><Relationship Id="rId1" Type="http://schemas.openxmlformats.org/officeDocument/2006/relationships/image" Target="../media/image55.emf"/></Relationships>
</file>

<file path=ppt/drawings/_rels/vmlDrawing45.vml.rels><?xml version="1.0" encoding="UTF-8" standalone="yes"?>
<Relationships xmlns="http://schemas.openxmlformats.org/package/2006/relationships"><Relationship Id="rId1" Type="http://schemas.openxmlformats.org/officeDocument/2006/relationships/image" Target="../media/image56.emf"/></Relationships>
</file>

<file path=ppt/drawings/_rels/vmlDrawing46.vml.rels><?xml version="1.0" encoding="UTF-8" standalone="yes"?>
<Relationships xmlns="http://schemas.openxmlformats.org/package/2006/relationships"><Relationship Id="rId2" Type="http://schemas.openxmlformats.org/officeDocument/2006/relationships/image" Target="../media/image58.emf"/><Relationship Id="rId1" Type="http://schemas.openxmlformats.org/officeDocument/2006/relationships/image" Target="../media/image57.emf"/></Relationships>
</file>

<file path=ppt/drawings/_rels/vmlDrawing47.vml.rels><?xml version="1.0" encoding="UTF-8" standalone="yes"?>
<Relationships xmlns="http://schemas.openxmlformats.org/package/2006/relationships"><Relationship Id="rId1" Type="http://schemas.openxmlformats.org/officeDocument/2006/relationships/image" Target="../media/image59.emf"/></Relationships>
</file>

<file path=ppt/drawings/_rels/vmlDrawing48.vml.rels><?xml version="1.0" encoding="UTF-8" standalone="yes"?>
<Relationships xmlns="http://schemas.openxmlformats.org/package/2006/relationships"><Relationship Id="rId1" Type="http://schemas.openxmlformats.org/officeDocument/2006/relationships/image" Target="../media/image60.emf"/></Relationships>
</file>

<file path=ppt/drawings/_rels/vmlDrawing49.vml.rels><?xml version="1.0" encoding="UTF-8" standalone="yes"?>
<Relationships xmlns="http://schemas.openxmlformats.org/package/2006/relationships"><Relationship Id="rId1" Type="http://schemas.openxmlformats.org/officeDocument/2006/relationships/image" Target="../media/image6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50.vml.rels><?xml version="1.0" encoding="UTF-8" standalone="yes"?>
<Relationships xmlns="http://schemas.openxmlformats.org/package/2006/relationships"><Relationship Id="rId1" Type="http://schemas.openxmlformats.org/officeDocument/2006/relationships/image" Target="../media/image62.emf"/></Relationships>
</file>

<file path=ppt/drawings/_rels/vmlDrawing51.vml.rels><?xml version="1.0" encoding="UTF-8" standalone="yes"?>
<Relationships xmlns="http://schemas.openxmlformats.org/package/2006/relationships"><Relationship Id="rId1" Type="http://schemas.openxmlformats.org/officeDocument/2006/relationships/image" Target="../media/image63.emf"/></Relationships>
</file>

<file path=ppt/drawings/_rels/vmlDrawing52.vml.rels><?xml version="1.0" encoding="UTF-8" standalone="yes"?>
<Relationships xmlns="http://schemas.openxmlformats.org/package/2006/relationships"><Relationship Id="rId2" Type="http://schemas.openxmlformats.org/officeDocument/2006/relationships/image" Target="../media/image65.emf"/><Relationship Id="rId1" Type="http://schemas.openxmlformats.org/officeDocument/2006/relationships/image" Target="../media/image64.emf"/></Relationships>
</file>

<file path=ppt/drawings/_rels/vmlDrawing53.vml.rels><?xml version="1.0" encoding="UTF-8" standalone="yes"?>
<Relationships xmlns="http://schemas.openxmlformats.org/package/2006/relationships"><Relationship Id="rId1" Type="http://schemas.openxmlformats.org/officeDocument/2006/relationships/image" Target="../media/image66.emf"/></Relationships>
</file>

<file path=ppt/drawings/_rels/vmlDrawing54.vml.rels><?xml version="1.0" encoding="UTF-8" standalone="yes"?>
<Relationships xmlns="http://schemas.openxmlformats.org/package/2006/relationships"><Relationship Id="rId1" Type="http://schemas.openxmlformats.org/officeDocument/2006/relationships/image" Target="../media/image67.emf"/></Relationships>
</file>

<file path=ppt/drawings/_rels/vmlDrawing55.vml.rels><?xml version="1.0" encoding="UTF-8" standalone="yes"?>
<Relationships xmlns="http://schemas.openxmlformats.org/package/2006/relationships"><Relationship Id="rId2" Type="http://schemas.openxmlformats.org/officeDocument/2006/relationships/image" Target="../media/image69.emf"/><Relationship Id="rId1" Type="http://schemas.openxmlformats.org/officeDocument/2006/relationships/image" Target="../media/image68.emf"/></Relationships>
</file>

<file path=ppt/drawings/_rels/vmlDrawing56.vml.rels><?xml version="1.0" encoding="UTF-8" standalone="yes"?>
<Relationships xmlns="http://schemas.openxmlformats.org/package/2006/relationships"><Relationship Id="rId1" Type="http://schemas.openxmlformats.org/officeDocument/2006/relationships/image" Target="../media/image70.emf"/></Relationships>
</file>

<file path=ppt/drawings/_rels/vmlDrawing57.vml.rels><?xml version="1.0" encoding="UTF-8" standalone="yes"?>
<Relationships xmlns="http://schemas.openxmlformats.org/package/2006/relationships"><Relationship Id="rId1" Type="http://schemas.openxmlformats.org/officeDocument/2006/relationships/image" Target="../media/image71.emf"/></Relationships>
</file>

<file path=ppt/drawings/_rels/vmlDrawing58.vml.rels><?xml version="1.0" encoding="UTF-8" standalone="yes"?>
<Relationships xmlns="http://schemas.openxmlformats.org/package/2006/relationships"><Relationship Id="rId1" Type="http://schemas.openxmlformats.org/officeDocument/2006/relationships/image" Target="../media/image72.emf"/></Relationships>
</file>

<file path=ppt/drawings/_rels/vmlDrawing59.vml.rels><?xml version="1.0" encoding="UTF-8" standalone="yes"?>
<Relationships xmlns="http://schemas.openxmlformats.org/package/2006/relationships"><Relationship Id="rId1" Type="http://schemas.openxmlformats.org/officeDocument/2006/relationships/image" Target="../media/image7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emf"/></Relationships>
</file>

<file path=ppt/drawings/_rels/vmlDrawing60.vml.rels><?xml version="1.0" encoding="UTF-8" standalone="yes"?>
<Relationships xmlns="http://schemas.openxmlformats.org/package/2006/relationships"><Relationship Id="rId1" Type="http://schemas.openxmlformats.org/officeDocument/2006/relationships/image" Target="../media/image74.emf"/></Relationships>
</file>

<file path=ppt/drawings/_rels/vmlDrawing61.vml.rels><?xml version="1.0" encoding="UTF-8" standalone="yes"?>
<Relationships xmlns="http://schemas.openxmlformats.org/package/2006/relationships"><Relationship Id="rId1" Type="http://schemas.openxmlformats.org/officeDocument/2006/relationships/image" Target="../media/image75.emf"/></Relationships>
</file>

<file path=ppt/drawings/_rels/vmlDrawing62.vml.rels><?xml version="1.0" encoding="UTF-8" standalone="yes"?>
<Relationships xmlns="http://schemas.openxmlformats.org/package/2006/relationships"><Relationship Id="rId1" Type="http://schemas.openxmlformats.org/officeDocument/2006/relationships/image" Target="../media/image76.emf"/></Relationships>
</file>

<file path=ppt/drawings/_rels/vmlDrawing6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7.emf"/></Relationships>
</file>

<file path=ppt/drawings/_rels/vmlDrawing64.vml.rels><?xml version="1.0" encoding="UTF-8" standalone="yes"?>
<Relationships xmlns="http://schemas.openxmlformats.org/package/2006/relationships"><Relationship Id="rId1" Type="http://schemas.openxmlformats.org/officeDocument/2006/relationships/image" Target="../media/image78.emf"/></Relationships>
</file>

<file path=ppt/drawings/_rels/vmlDrawing65.vml.rels><?xml version="1.0" encoding="UTF-8" standalone="yes"?>
<Relationships xmlns="http://schemas.openxmlformats.org/package/2006/relationships"><Relationship Id="rId1" Type="http://schemas.openxmlformats.org/officeDocument/2006/relationships/image" Target="../media/image79.emf"/></Relationships>
</file>

<file path=ppt/drawings/_rels/vmlDrawing66.vml.rels><?xml version="1.0" encoding="UTF-8" standalone="yes"?>
<Relationships xmlns="http://schemas.openxmlformats.org/package/2006/relationships"><Relationship Id="rId1" Type="http://schemas.openxmlformats.org/officeDocument/2006/relationships/image" Target="../media/image80.emf"/></Relationships>
</file>

<file path=ppt/drawings/_rels/vmlDrawing67.vml.rels><?xml version="1.0" encoding="UTF-8" standalone="yes"?>
<Relationships xmlns="http://schemas.openxmlformats.org/package/2006/relationships"><Relationship Id="rId1" Type="http://schemas.openxmlformats.org/officeDocument/2006/relationships/image" Target="../media/image81.emf"/></Relationships>
</file>

<file path=ppt/drawings/_rels/vmlDrawing68.vml.rels><?xml version="1.0" encoding="UTF-8" standalone="yes"?>
<Relationships xmlns="http://schemas.openxmlformats.org/package/2006/relationships"><Relationship Id="rId1" Type="http://schemas.openxmlformats.org/officeDocument/2006/relationships/image" Target="../media/image82.emf"/></Relationships>
</file>

<file path=ppt/drawings/_rels/vmlDrawing69.vml.rels><?xml version="1.0" encoding="UTF-8" standalone="yes"?>
<Relationships xmlns="http://schemas.openxmlformats.org/package/2006/relationships"><Relationship Id="rId1" Type="http://schemas.openxmlformats.org/officeDocument/2006/relationships/image" Target="../media/image83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.emf"/></Relationships>
</file>

<file path=ppt/drawings/_rels/vmlDrawing70.vml.rels><?xml version="1.0" encoding="UTF-8" standalone="yes"?>
<Relationships xmlns="http://schemas.openxmlformats.org/package/2006/relationships"><Relationship Id="rId1" Type="http://schemas.openxmlformats.org/officeDocument/2006/relationships/image" Target="../media/image84.emf"/></Relationships>
</file>

<file path=ppt/drawings/_rels/vmlDrawing71.vml.rels><?xml version="1.0" encoding="UTF-8" standalone="yes"?>
<Relationships xmlns="http://schemas.openxmlformats.org/package/2006/relationships"><Relationship Id="rId1" Type="http://schemas.openxmlformats.org/officeDocument/2006/relationships/image" Target="../media/image85.emf"/></Relationships>
</file>

<file path=ppt/drawings/_rels/vmlDrawing72.vml.rels><?xml version="1.0" encoding="UTF-8" standalone="yes"?>
<Relationships xmlns="http://schemas.openxmlformats.org/package/2006/relationships"><Relationship Id="rId1" Type="http://schemas.openxmlformats.org/officeDocument/2006/relationships/image" Target="../media/image86.emf"/></Relationships>
</file>

<file path=ppt/drawings/_rels/vmlDrawing73.vml.rels><?xml version="1.0" encoding="UTF-8" standalone="yes"?>
<Relationships xmlns="http://schemas.openxmlformats.org/package/2006/relationships"><Relationship Id="rId1" Type="http://schemas.openxmlformats.org/officeDocument/2006/relationships/image" Target="../media/image87.emf"/></Relationships>
</file>

<file path=ppt/drawings/_rels/vmlDrawing7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8.emf"/></Relationships>
</file>

<file path=ppt/drawings/_rels/vmlDrawing7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9.emf"/></Relationships>
</file>

<file path=ppt/drawings/_rels/vmlDrawing7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0.emf"/></Relationships>
</file>

<file path=ppt/drawings/_rels/vmlDrawing77.vml.rels><?xml version="1.0" encoding="UTF-8" standalone="yes"?>
<Relationships xmlns="http://schemas.openxmlformats.org/package/2006/relationships"><Relationship Id="rId1" Type="http://schemas.openxmlformats.org/officeDocument/2006/relationships/image" Target="../media/image91.emf"/></Relationships>
</file>

<file path=ppt/drawings/_rels/vmlDrawing78.vml.rels><?xml version="1.0" encoding="UTF-8" standalone="yes"?>
<Relationships xmlns="http://schemas.openxmlformats.org/package/2006/relationships"><Relationship Id="rId1" Type="http://schemas.openxmlformats.org/officeDocument/2006/relationships/image" Target="../media/image92.emf"/></Relationships>
</file>

<file path=ppt/drawings/_rels/vmlDrawing79.vml.rels><?xml version="1.0" encoding="UTF-8" standalone="yes"?>
<Relationships xmlns="http://schemas.openxmlformats.org/package/2006/relationships"><Relationship Id="rId1" Type="http://schemas.openxmlformats.org/officeDocument/2006/relationships/image" Target="../media/image93.emf"/></Relationships>
</file>

<file path=ppt/drawings/_rels/vmlDrawing8.v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image" Target="../media/image12.emf"/></Relationships>
</file>

<file path=ppt/drawings/_rels/vmlDrawing80.vml.rels><?xml version="1.0" encoding="UTF-8" standalone="yes"?>
<Relationships xmlns="http://schemas.openxmlformats.org/package/2006/relationships"><Relationship Id="rId1" Type="http://schemas.openxmlformats.org/officeDocument/2006/relationships/image" Target="../media/image94.emf"/></Relationships>
</file>

<file path=ppt/drawings/_rels/vmlDrawing8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5.emf"/></Relationships>
</file>

<file path=ppt/drawings/_rels/vmlDrawing8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6.emf"/></Relationships>
</file>

<file path=ppt/drawings/_rels/vmlDrawing8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7.emf"/></Relationships>
</file>

<file path=ppt/drawings/_rels/vmlDrawing84.vml.rels><?xml version="1.0" encoding="UTF-8" standalone="yes"?>
<Relationships xmlns="http://schemas.openxmlformats.org/package/2006/relationships"><Relationship Id="rId1" Type="http://schemas.openxmlformats.org/officeDocument/2006/relationships/image" Target="../media/image98.emf"/></Relationships>
</file>

<file path=ppt/drawings/_rels/vmlDrawing85.vml.rels><?xml version="1.0" encoding="UTF-8" standalone="yes"?>
<Relationships xmlns="http://schemas.openxmlformats.org/package/2006/relationships"><Relationship Id="rId1" Type="http://schemas.openxmlformats.org/officeDocument/2006/relationships/image" Target="../media/image99.emf"/></Relationships>
</file>

<file path=ppt/drawings/_rels/vmlDrawing8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0.emf"/></Relationships>
</file>

<file path=ppt/drawings/_rels/vmlDrawing8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1.emf"/></Relationships>
</file>

<file path=ppt/drawings/_rels/vmlDrawing8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2.emf"/></Relationships>
</file>

<file path=ppt/drawings/_rels/vmlDrawing8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3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emf"/></Relationships>
</file>

<file path=ppt/drawings/_rels/vmlDrawing9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4.emf"/></Relationships>
</file>

<file path=ppt/drawings/_rels/vmlDrawing9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5.emf"/></Relationships>
</file>

<file path=ppt/drawings/_rels/vmlDrawing9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6.emf"/></Relationships>
</file>

<file path=ppt/drawings/_rels/vmlDrawing9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7.emf"/></Relationships>
</file>

<file path=ppt/drawings/_rels/vmlDrawing9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8.emf"/></Relationships>
</file>

<file path=ppt/drawings/_rels/vmlDrawing9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9.emf"/></Relationships>
</file>

<file path=ppt/drawings/_rels/vmlDrawing9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0.emf"/></Relationships>
</file>

<file path=ppt/drawings/_rels/vmlDrawing9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1.emf"/></Relationships>
</file>

<file path=ppt/drawings/_rels/vmlDrawing9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2.emf"/></Relationships>
</file>

<file path=ppt/drawings/_rels/vmlDrawing9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13.emf"/></Relationships>
</file>

<file path=ppt/media/image1.jpeg>
</file>

<file path=ppt/media/image2.png>
</file>

<file path=ppt/media/image3.png>
</file>

<file path=ppt/media/image4.jpe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9.2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统计的基本概念和统计图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7649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5254C0-88E2-43A2-9DDA-5E85FDAE087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9.2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统计的基本概念和统计图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4977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CEC38C05-018D-4425-9725-E0B4481F831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9.2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统计的基本概念和统计图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0461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643486FF-9AB9-4348-80D0-3AB333BD82BC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9.2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统计的基本概念和统计图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86847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D5C74EA2-C75D-471D-AE11-3FA622489D8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9.2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统计的基本概念和统计图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088478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参数估计和假设检验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978198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9FFCE81-5D4F-47D7-B667-565EDA6BC42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参数估计和假设检验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67023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FD1483-760B-4DEE-8EC2-48EFFB2C70BB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参数估计和假设检验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532893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F7D6921-E781-43B8-8E4D-7E34D0478CAD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参数估计和假设检验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431322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516ABAA5-9C71-4CE1-864B-451D185759A1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9.3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参数估计和假设检验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336810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 flipH="1">
            <a:off x="1552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67261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2A362AA9-3AC1-4D3B-8527-CF3FB465D5B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9.4  </a:t>
            </a:r>
            <a:r>
              <a:rPr lang="zh-CN" altLang="en-US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方差分析</a:t>
            </a:r>
          </a:p>
        </p:txBody>
      </p:sp>
    </p:spTree>
    <p:extLst>
      <p:ext uri="{BB962C8B-B14F-4D97-AF65-F5344CB8AC3E}">
        <p14:creationId xmlns:p14="http://schemas.microsoft.com/office/powerpoint/2010/main" val="248089530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4">
            <a:extLst>
              <a:ext uri="{FF2B5EF4-FFF2-40B4-BE49-F238E27FC236}">
                <a16:creationId xmlns:a16="http://schemas.microsoft.com/office/drawing/2014/main" id="{0FCF5B5E-E339-4564-904D-751521C2454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B5254C0-88E2-43A2-9DDA-5E85FDAE0870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9.4  </a:t>
            </a:r>
            <a:r>
              <a:rPr lang="zh-CN" altLang="en-US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方差分析</a:t>
            </a:r>
          </a:p>
        </p:txBody>
      </p:sp>
    </p:spTree>
    <p:extLst>
      <p:ext uri="{BB962C8B-B14F-4D97-AF65-F5344CB8AC3E}">
        <p14:creationId xmlns:p14="http://schemas.microsoft.com/office/powerpoint/2010/main" val="5701069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0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2543A73-0FE9-4ADF-9E1C-88EA4BEED9CB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9.4  </a:t>
            </a:r>
            <a:r>
              <a:rPr lang="zh-CN" altLang="en-US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方差分析</a:t>
            </a:r>
          </a:p>
        </p:txBody>
      </p:sp>
    </p:spTree>
    <p:extLst>
      <p:ext uri="{BB962C8B-B14F-4D97-AF65-F5344CB8AC3E}">
        <p14:creationId xmlns:p14="http://schemas.microsoft.com/office/powerpoint/2010/main" val="654842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1" name="文本占位符 5">
            <a:extLst>
              <a:ext uri="{FF2B5EF4-FFF2-40B4-BE49-F238E27FC236}">
                <a16:creationId xmlns:a16="http://schemas.microsoft.com/office/drawing/2014/main" id="{D740451A-2097-4E8A-AEB5-4572F200E3B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9186425C-1F5C-46F1-955A-F2382DC93717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9.4  </a:t>
            </a:r>
            <a:r>
              <a:rPr lang="zh-CN" altLang="en-US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方差分析</a:t>
            </a:r>
          </a:p>
        </p:txBody>
      </p:sp>
    </p:spTree>
    <p:extLst>
      <p:ext uri="{BB962C8B-B14F-4D97-AF65-F5344CB8AC3E}">
        <p14:creationId xmlns:p14="http://schemas.microsoft.com/office/powerpoint/2010/main" val="520501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11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占位符 15">
            <a:extLst>
              <a:ext uri="{FF2B5EF4-FFF2-40B4-BE49-F238E27FC236}">
                <a16:creationId xmlns:a16="http://schemas.microsoft.com/office/drawing/2014/main" id="{21620495-73D5-4B1F-AA50-4AD3C8430DF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AB8AF85-897D-4B1E-A031-068174B7F5E2}"/>
              </a:ext>
            </a:extLst>
          </p:cNvPr>
          <p:cNvSpPr txBox="1"/>
          <p:nvPr userDrawn="1"/>
        </p:nvSpPr>
        <p:spPr>
          <a:xfrm>
            <a:off x="601097" y="143251"/>
            <a:ext cx="448189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9.4  </a:t>
            </a:r>
            <a:r>
              <a:rPr lang="zh-CN" altLang="en-US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方差分析</a:t>
            </a:r>
          </a:p>
        </p:txBody>
      </p:sp>
    </p:spTree>
    <p:extLst>
      <p:ext uri="{BB962C8B-B14F-4D97-AF65-F5344CB8AC3E}">
        <p14:creationId xmlns:p14="http://schemas.microsoft.com/office/powerpoint/2010/main" val="3822479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bj22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1"/>
            <a:ext cx="12192000" cy="3557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98589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 userDrawn="1"/>
        </p:nvSpPr>
        <p:spPr>
          <a:xfrm>
            <a:off x="601098" y="143251"/>
            <a:ext cx="440316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第</a:t>
            </a:r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</a:t>
            </a:r>
            <a:r>
              <a:rPr lang="zh-CN" altLang="en-US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章  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数据的描述性统计方法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2485980-B781-45A3-9DAF-6B3DCD71DB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717907" y="1129068"/>
            <a:ext cx="10992011" cy="529039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</p:spTree>
    <p:extLst>
      <p:ext uri="{BB962C8B-B14F-4D97-AF65-F5344CB8AC3E}">
        <p14:creationId xmlns:p14="http://schemas.microsoft.com/office/powerpoint/2010/main" val="406687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1738D94C-350E-4DE4-958D-C489BE252BE2}"/>
              </a:ext>
            </a:extLst>
          </p:cNvPr>
          <p:cNvSpPr txBox="1"/>
          <p:nvPr userDrawn="1"/>
        </p:nvSpPr>
        <p:spPr>
          <a:xfrm>
            <a:off x="648372" y="97585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9.1 </a:t>
            </a:r>
            <a:r>
              <a:rPr lang="en-US" altLang="zh-CN" sz="2400" b="1" kern="12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scipy.stats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模块简介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00665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0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FB48A3F-98CB-42CE-B58E-568B6E20B382}"/>
              </a:ext>
            </a:extLst>
          </p:cNvPr>
          <p:cNvSpPr txBox="1"/>
          <p:nvPr userDrawn="1"/>
        </p:nvSpPr>
        <p:spPr>
          <a:xfrm>
            <a:off x="648372" y="97585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9.1 </a:t>
            </a:r>
            <a:r>
              <a:rPr lang="en-US" altLang="zh-CN" sz="2400" b="1" kern="12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scipy.stats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模块简介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17464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5" name="文本占位符 4">
            <a:extLst>
              <a:ext uri="{FF2B5EF4-FFF2-40B4-BE49-F238E27FC236}">
                <a16:creationId xmlns:a16="http://schemas.microsoft.com/office/drawing/2014/main" id="{6D96AD91-08EE-4AD6-A8FA-6604FF3FAE8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2644" y="997890"/>
            <a:ext cx="11266487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3200" b="1" kern="1200" dirty="0" smtClean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871638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82A9BA1-33D5-4E70-A7B6-F6463FC742AA}"/>
              </a:ext>
            </a:extLst>
          </p:cNvPr>
          <p:cNvSpPr txBox="1"/>
          <p:nvPr userDrawn="1"/>
        </p:nvSpPr>
        <p:spPr>
          <a:xfrm>
            <a:off x="648372" y="97585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9.1 </a:t>
            </a:r>
            <a:r>
              <a:rPr lang="en-US" altLang="zh-CN" sz="2400" b="1" kern="12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scipy.stats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模块简介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4930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18369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6" name="文本占位符 5">
            <a:extLst>
              <a:ext uri="{FF2B5EF4-FFF2-40B4-BE49-F238E27FC236}">
                <a16:creationId xmlns:a16="http://schemas.microsoft.com/office/drawing/2014/main" id="{A437E47E-1BEE-44F7-894E-5DE05737C9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9181" y="912236"/>
            <a:ext cx="5945188" cy="6254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lang="zh-CN" altLang="en-US" sz="2800" b="1" kern="1200" dirty="0" smtClean="0">
                <a:solidFill>
                  <a:srgbClr val="060B87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56ECB86-3273-454A-A985-63DC9091F470}"/>
              </a:ext>
            </a:extLst>
          </p:cNvPr>
          <p:cNvSpPr txBox="1"/>
          <p:nvPr userDrawn="1"/>
        </p:nvSpPr>
        <p:spPr>
          <a:xfrm>
            <a:off x="648372" y="97585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9.1 </a:t>
            </a:r>
            <a:r>
              <a:rPr lang="en-US" altLang="zh-CN" sz="2400" b="1" kern="12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scipy.stats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模块简介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78423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>
        <p:tmplLst>
          <p:tmpl lvl="1">
            <p:tnLst>
              <p:par>
                <p:cTn presetID="22" presetClass="entr" presetSubtype="8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6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left)">
                      <p:cBhvr>
                        <p:cTn dur="500"/>
                        <p:tgtEl>
                          <p:spTgt spid="6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bg1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43150" y="-19368"/>
            <a:ext cx="12192000" cy="6858000"/>
          </a:xfrm>
          <a:prstGeom prst="rect">
            <a:avLst/>
          </a:prstGeom>
        </p:spPr>
      </p:pic>
      <p:pic>
        <p:nvPicPr>
          <p:cNvPr id="7" name="图片 6" descr="标题栏bg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3" name="椭圆 2">
            <a:extLst>
              <a:ext uri="{FF2B5EF4-FFF2-40B4-BE49-F238E27FC236}">
                <a16:creationId xmlns:a16="http://schemas.microsoft.com/office/drawing/2014/main" id="{1D85AF02-7CF4-4FE5-A8DE-AB31EE85D58B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3602F68-ED0B-4077-848F-4ED83EFAAA7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  <p:sp>
        <p:nvSpPr>
          <p:cNvPr id="16" name="文本占位符 15">
            <a:extLst>
              <a:ext uri="{FF2B5EF4-FFF2-40B4-BE49-F238E27FC236}">
                <a16:creationId xmlns:a16="http://schemas.microsoft.com/office/drawing/2014/main" id="{37996D8A-0A14-420B-8E3A-AFDBCA355D7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1060450"/>
            <a:ext cx="11236325" cy="5446713"/>
          </a:xfrm>
          <a:prstGeom prst="rect">
            <a:avLst/>
          </a:prstGeom>
        </p:spPr>
        <p:txBody>
          <a:bodyPr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>
                <a:latin typeface="+mn-lt"/>
                <a:ea typeface="楷体" panose="02010609060101010101" pitchFamily="49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D793A41-645E-4A41-BA64-BC464938626C}"/>
              </a:ext>
            </a:extLst>
          </p:cNvPr>
          <p:cNvSpPr txBox="1"/>
          <p:nvPr userDrawn="1"/>
        </p:nvSpPr>
        <p:spPr>
          <a:xfrm>
            <a:off x="648372" y="97585"/>
            <a:ext cx="35708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9.1 </a:t>
            </a:r>
            <a:r>
              <a:rPr lang="en-US" altLang="zh-CN" sz="2400" b="1" kern="1200" dirty="0" err="1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scipy.stats</a:t>
            </a:r>
            <a:r>
              <a:rPr lang="zh-CN" altLang="zh-CN" sz="2400" b="1" kern="1200" dirty="0">
                <a:solidFill>
                  <a:schemeClr val="bg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rPr>
              <a:t>模块简介</a:t>
            </a:r>
            <a:endParaRPr lang="zh-CN" altLang="en-US" sz="2400" b="1" kern="1200" dirty="0">
              <a:solidFill>
                <a:schemeClr val="bg1"/>
              </a:solidFill>
              <a:latin typeface="Times New Roman" panose="02020603050405020304" pitchFamily="18" charset="0"/>
              <a:ea typeface="+mn-ea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303755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 descr="bg11">
            <a:extLst>
              <a:ext uri="{FF2B5EF4-FFF2-40B4-BE49-F238E27FC236}">
                <a16:creationId xmlns:a16="http://schemas.microsoft.com/office/drawing/2014/main" id="{5C2C3422-9BC7-4844-97B0-9F101D81E520}"/>
              </a:ext>
            </a:extLst>
          </p:cNvPr>
          <p:cNvPicPr>
            <a:picLocks noChangeAspect="1"/>
          </p:cNvPicPr>
          <p:nvPr userDrawn="1"/>
        </p:nvPicPr>
        <p:blipFill>
          <a:blip r:embed="rId2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图片 9" descr="标题栏bg">
            <a:extLst>
              <a:ext uri="{FF2B5EF4-FFF2-40B4-BE49-F238E27FC236}">
                <a16:creationId xmlns:a16="http://schemas.microsoft.com/office/drawing/2014/main" id="{86D17F04-9E1E-4417-9DAC-037AF7B485BD}"/>
              </a:ext>
            </a:extLst>
          </p:cNvPr>
          <p:cNvPicPr>
            <a:picLocks noChangeAspect="1"/>
          </p:cNvPicPr>
          <p:nvPr userDrawn="1"/>
        </p:nvPicPr>
        <p:blipFill>
          <a:blip r:embed="rId27"/>
          <a:stretch>
            <a:fillRect/>
          </a:stretch>
        </p:blipFill>
        <p:spPr>
          <a:xfrm>
            <a:off x="0" y="-19368"/>
            <a:ext cx="12191365" cy="768985"/>
          </a:xfrm>
          <a:prstGeom prst="rect">
            <a:avLst/>
          </a:prstGeom>
        </p:spPr>
      </p:pic>
      <p:sp>
        <p:nvSpPr>
          <p:cNvPr id="11" name="椭圆 10">
            <a:extLst>
              <a:ext uri="{FF2B5EF4-FFF2-40B4-BE49-F238E27FC236}">
                <a16:creationId xmlns:a16="http://schemas.microsoft.com/office/drawing/2014/main" id="{916942A7-7E20-4E9E-96AC-EFFC7C714462}"/>
              </a:ext>
            </a:extLst>
          </p:cNvPr>
          <p:cNvSpPr/>
          <p:nvPr userDrawn="1"/>
        </p:nvSpPr>
        <p:spPr>
          <a:xfrm>
            <a:off x="118369" y="0"/>
            <a:ext cx="728721" cy="709353"/>
          </a:xfrm>
          <a:prstGeom prst="ellipse">
            <a:avLst/>
          </a:prstGeom>
          <a:solidFill>
            <a:srgbClr val="060B8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F50D6422-12DF-40ED-ADA8-A2D34A129801}"/>
              </a:ext>
            </a:extLst>
          </p:cNvPr>
          <p:cNvPicPr>
            <a:picLocks noChangeAspect="1"/>
          </p:cNvPicPr>
          <p:nvPr userDrawn="1"/>
        </p:nvPicPr>
        <p:blipFill>
          <a:blip r:embed="rId28"/>
          <a:stretch>
            <a:fillRect/>
          </a:stretch>
        </p:blipFill>
        <p:spPr>
          <a:xfrm>
            <a:off x="43150" y="71814"/>
            <a:ext cx="438988" cy="625637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5" r:id="rId3"/>
    <p:sldLayoutId id="2147483661" r:id="rId4"/>
    <p:sldLayoutId id="2147483664" r:id="rId5"/>
    <p:sldLayoutId id="2147483662" r:id="rId6"/>
    <p:sldLayoutId id="2147483663" r:id="rId7"/>
    <p:sldLayoutId id="2147483668" r:id="rId8"/>
    <p:sldLayoutId id="2147483656" r:id="rId9"/>
    <p:sldLayoutId id="2147483652" r:id="rId10"/>
    <p:sldLayoutId id="2147483665" r:id="rId11"/>
    <p:sldLayoutId id="2147483669" r:id="rId12"/>
    <p:sldLayoutId id="2147483666" r:id="rId13"/>
    <p:sldLayoutId id="2147483667" r:id="rId14"/>
    <p:sldLayoutId id="2147483670" r:id="rId15"/>
    <p:sldLayoutId id="2147483671" r:id="rId16"/>
    <p:sldLayoutId id="2147483672" r:id="rId17"/>
    <p:sldLayoutId id="2147483673" r:id="rId18"/>
    <p:sldLayoutId id="2147483674" r:id="rId19"/>
    <p:sldLayoutId id="2147483675" r:id="rId20"/>
    <p:sldLayoutId id="2147483676" r:id="rId21"/>
    <p:sldLayoutId id="2147483677" r:id="rId22"/>
    <p:sldLayoutId id="2147483678" r:id="rId23"/>
    <p:sldLayoutId id="2147483679" r:id="rId2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6.vml"/><Relationship Id="rId4" Type="http://schemas.openxmlformats.org/officeDocument/2006/relationships/image" Target="../media/image10.emf"/></Relationships>
</file>

<file path=ppt/slides/_rels/slide10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0.vml"/><Relationship Id="rId4" Type="http://schemas.openxmlformats.org/officeDocument/2006/relationships/image" Target="../media/image94.emf"/></Relationships>
</file>

<file path=ppt/slides/_rels/slide10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1.vml"/><Relationship Id="rId4" Type="http://schemas.openxmlformats.org/officeDocument/2006/relationships/image" Target="../media/image95.emf"/></Relationships>
</file>

<file path=ppt/slides/_rels/slide10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2.vml"/><Relationship Id="rId4" Type="http://schemas.openxmlformats.org/officeDocument/2006/relationships/image" Target="../media/image96.emf"/></Relationships>
</file>

<file path=ppt/slides/_rels/slide10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2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3.vml"/><Relationship Id="rId4" Type="http://schemas.openxmlformats.org/officeDocument/2006/relationships/image" Target="../media/image97.emf"/></Relationships>
</file>

<file path=ppt/slides/_rels/slide10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0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3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84.vml"/><Relationship Id="rId4" Type="http://schemas.openxmlformats.org/officeDocument/2006/relationships/image" Target="../media/image98.emf"/></Relationships>
</file>

<file path=ppt/slides/_rels/slide10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5.vml"/><Relationship Id="rId4" Type="http://schemas.openxmlformats.org/officeDocument/2006/relationships/image" Target="../media/image99.emf"/></Relationships>
</file>

<file path=ppt/slides/_rels/slide10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6.vml"/><Relationship Id="rId4" Type="http://schemas.openxmlformats.org/officeDocument/2006/relationships/image" Target="../media/image100.emf"/></Relationships>
</file>

<file path=ppt/slides/_rels/slide10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7.vml"/><Relationship Id="rId4" Type="http://schemas.openxmlformats.org/officeDocument/2006/relationships/image" Target="../media/image101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7.vml"/><Relationship Id="rId4" Type="http://schemas.openxmlformats.org/officeDocument/2006/relationships/image" Target="../media/image11.emf"/></Relationships>
</file>

<file path=ppt/slides/_rels/slide11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8.vml"/><Relationship Id="rId4" Type="http://schemas.openxmlformats.org/officeDocument/2006/relationships/image" Target="../media/image102.emf"/></Relationships>
</file>

<file path=ppt/slides/_rels/slide11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89.vml"/><Relationship Id="rId4" Type="http://schemas.openxmlformats.org/officeDocument/2006/relationships/image" Target="../media/image103.emf"/></Relationships>
</file>

<file path=ppt/slides/_rels/slide1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90.vml"/><Relationship Id="rId4" Type="http://schemas.openxmlformats.org/officeDocument/2006/relationships/image" Target="../media/image104.emf"/></Relationships>
</file>

<file path=ppt/slides/_rels/slide1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91.vml"/><Relationship Id="rId4" Type="http://schemas.openxmlformats.org/officeDocument/2006/relationships/image" Target="../media/image105.emf"/></Relationships>
</file>

<file path=ppt/slides/_rels/slide1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1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92.vml"/><Relationship Id="rId4" Type="http://schemas.openxmlformats.org/officeDocument/2006/relationships/image" Target="../media/image106.emf"/></Relationships>
</file>

<file path=ppt/slides/_rels/slide1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3.vml"/><Relationship Id="rId4" Type="http://schemas.openxmlformats.org/officeDocument/2006/relationships/image" Target="../media/image107.emf"/></Relationships>
</file>

<file path=ppt/slides/_rels/slide1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4.vml"/><Relationship Id="rId4" Type="http://schemas.openxmlformats.org/officeDocument/2006/relationships/image" Target="../media/image108.emf"/></Relationships>
</file>

<file path=ppt/slides/_rels/slide11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5.vml"/><Relationship Id="rId4" Type="http://schemas.openxmlformats.org/officeDocument/2006/relationships/image" Target="../media/image109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3.emf"/><Relationship Id="rId5" Type="http://schemas.openxmlformats.org/officeDocument/2006/relationships/package" Target="../embeddings/Microsoft_Word_Document8.docx"/><Relationship Id="rId4" Type="http://schemas.openxmlformats.org/officeDocument/2006/relationships/image" Target="../media/image12.emf"/></Relationships>
</file>

<file path=ppt/slides/_rels/slide1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5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6.vml"/><Relationship Id="rId4" Type="http://schemas.openxmlformats.org/officeDocument/2006/relationships/image" Target="../media/image110.emf"/></Relationships>
</file>

<file path=ppt/slides/_rels/slide1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6.docx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97.vml"/><Relationship Id="rId4" Type="http://schemas.openxmlformats.org/officeDocument/2006/relationships/image" Target="../media/image111.emf"/></Relationships>
</file>

<file path=ppt/slides/_rels/slide1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7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98.vml"/><Relationship Id="rId4" Type="http://schemas.openxmlformats.org/officeDocument/2006/relationships/image" Target="../media/image112.emf"/></Relationships>
</file>

<file path=ppt/slides/_rels/slide1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99.vml"/><Relationship Id="rId4" Type="http://schemas.openxmlformats.org/officeDocument/2006/relationships/image" Target="../media/image113.emf"/></Relationships>
</file>

<file path=ppt/slides/_rels/slide1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9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0.vml"/><Relationship Id="rId4" Type="http://schemas.openxmlformats.org/officeDocument/2006/relationships/image" Target="../media/image114.emf"/></Relationships>
</file>

<file path=ppt/slides/_rels/slide1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1.vml"/><Relationship Id="rId4" Type="http://schemas.openxmlformats.org/officeDocument/2006/relationships/image" Target="../media/image115.emf"/></Relationships>
</file>

<file path=ppt/slides/_rels/slide1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1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02.vml"/><Relationship Id="rId4" Type="http://schemas.openxmlformats.org/officeDocument/2006/relationships/image" Target="../media/image116.emf"/></Relationships>
</file>

<file path=ppt/slides/_rels/slide12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3.vml"/><Relationship Id="rId4" Type="http://schemas.openxmlformats.org/officeDocument/2006/relationships/image" Target="../media/image117.emf"/></Relationships>
</file>

<file path=ppt/slides/_rels/slide1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4.vml"/><Relationship Id="rId4" Type="http://schemas.openxmlformats.org/officeDocument/2006/relationships/image" Target="../media/image118.emf"/></Relationships>
</file>

<file path=ppt/slides/_rels/slide1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5.vml"/><Relationship Id="rId4" Type="http://schemas.openxmlformats.org/officeDocument/2006/relationships/image" Target="../media/image119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9.vml"/><Relationship Id="rId4" Type="http://schemas.openxmlformats.org/officeDocument/2006/relationships/image" Target="../media/image14.emf"/></Relationships>
</file>

<file path=ppt/slides/_rels/slide1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5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6.vml"/><Relationship Id="rId4" Type="http://schemas.openxmlformats.org/officeDocument/2006/relationships/image" Target="../media/image120.emf"/></Relationships>
</file>

<file path=ppt/slides/_rels/slide1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6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7.vml"/><Relationship Id="rId4" Type="http://schemas.openxmlformats.org/officeDocument/2006/relationships/image" Target="../media/image121.emf"/></Relationships>
</file>

<file path=ppt/slides/_rels/slide1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7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08.vml"/><Relationship Id="rId4" Type="http://schemas.openxmlformats.org/officeDocument/2006/relationships/image" Target="../media/image122.emf"/></Relationships>
</file>

<file path=ppt/slides/_rels/slide1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09.vml"/><Relationship Id="rId4" Type="http://schemas.openxmlformats.org/officeDocument/2006/relationships/image" Target="../media/image123.emf"/></Relationships>
</file>

<file path=ppt/slides/_rels/slide1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9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0.vml"/><Relationship Id="rId4" Type="http://schemas.openxmlformats.org/officeDocument/2006/relationships/image" Target="../media/image124.emf"/></Relationships>
</file>

<file path=ppt/slides/_rels/slide1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0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11.vml"/><Relationship Id="rId4" Type="http://schemas.openxmlformats.org/officeDocument/2006/relationships/image" Target="../media/image125.emf"/></Relationships>
</file>

<file path=ppt/slides/_rels/slide1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1.docx"/><Relationship Id="rId2" Type="http://schemas.openxmlformats.org/officeDocument/2006/relationships/slideLayout" Target="../slideLayouts/slideLayout24.xml"/><Relationship Id="rId1" Type="http://schemas.openxmlformats.org/officeDocument/2006/relationships/vmlDrawing" Target="../drawings/vmlDrawing112.vml"/><Relationship Id="rId4" Type="http://schemas.openxmlformats.org/officeDocument/2006/relationships/image" Target="../media/image126.emf"/></Relationships>
</file>

<file path=ppt/slides/_rels/slide1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3.vml"/><Relationship Id="rId4" Type="http://schemas.openxmlformats.org/officeDocument/2006/relationships/image" Target="../media/image127.emf"/></Relationships>
</file>

<file path=ppt/slides/_rels/slide1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4.vml"/><Relationship Id="rId4" Type="http://schemas.openxmlformats.org/officeDocument/2006/relationships/image" Target="../media/image128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0.vml"/><Relationship Id="rId4" Type="http://schemas.openxmlformats.org/officeDocument/2006/relationships/image" Target="../media/image15.emf"/></Relationships>
</file>

<file path=ppt/slides/_rels/slide1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5.vml"/><Relationship Id="rId4" Type="http://schemas.openxmlformats.org/officeDocument/2006/relationships/image" Target="../media/image129.emf"/></Relationships>
</file>

<file path=ppt/slides/_rels/slide1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5.docx"/><Relationship Id="rId2" Type="http://schemas.openxmlformats.org/officeDocument/2006/relationships/slideLayout" Target="../slideLayouts/slideLayout21.xml"/><Relationship Id="rId1" Type="http://schemas.openxmlformats.org/officeDocument/2006/relationships/vmlDrawing" Target="../drawings/vmlDrawing116.vml"/><Relationship Id="rId4" Type="http://schemas.openxmlformats.org/officeDocument/2006/relationships/image" Target="../media/image130.emf"/></Relationships>
</file>

<file path=ppt/slides/_rels/slide14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6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17.vml"/><Relationship Id="rId4" Type="http://schemas.openxmlformats.org/officeDocument/2006/relationships/image" Target="../media/image131.emf"/></Relationships>
</file>

<file path=ppt/slides/_rels/slide1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8.vml"/><Relationship Id="rId4" Type="http://schemas.openxmlformats.org/officeDocument/2006/relationships/image" Target="../media/image132.emf"/></Relationships>
</file>

<file path=ppt/slides/_rels/slide1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19.vml"/><Relationship Id="rId4" Type="http://schemas.openxmlformats.org/officeDocument/2006/relationships/image" Target="../media/image133.emf"/></Relationships>
</file>

<file path=ppt/slides/_rels/slide14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9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20.vml"/><Relationship Id="rId4" Type="http://schemas.openxmlformats.org/officeDocument/2006/relationships/image" Target="../media/image134.emf"/></Relationships>
</file>

<file path=ppt/slides/_rels/slide1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1.vml"/><Relationship Id="rId4" Type="http://schemas.openxmlformats.org/officeDocument/2006/relationships/image" Target="../media/image135.emf"/></Relationships>
</file>

<file path=ppt/slides/_rels/slide1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1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2.vml"/><Relationship Id="rId4" Type="http://schemas.openxmlformats.org/officeDocument/2006/relationships/image" Target="../media/image136.emf"/></Relationships>
</file>

<file path=ppt/slides/_rels/slide14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3.vml"/><Relationship Id="rId4" Type="http://schemas.openxmlformats.org/officeDocument/2006/relationships/image" Target="../media/image137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1.vml"/><Relationship Id="rId4" Type="http://schemas.openxmlformats.org/officeDocument/2006/relationships/image" Target="../media/image16.emf"/></Relationships>
</file>

<file path=ppt/slides/_rels/slide1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4.vml"/><Relationship Id="rId4" Type="http://schemas.openxmlformats.org/officeDocument/2006/relationships/image" Target="../media/image138.emf"/></Relationships>
</file>

<file path=ppt/slides/_rels/slide1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5.vml"/><Relationship Id="rId4" Type="http://schemas.openxmlformats.org/officeDocument/2006/relationships/image" Target="../media/image139.emf"/></Relationships>
</file>

<file path=ppt/slides/_rels/slide1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5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26.vml"/><Relationship Id="rId4" Type="http://schemas.openxmlformats.org/officeDocument/2006/relationships/image" Target="../media/image140.emf"/></Relationships>
</file>

<file path=ppt/slides/_rels/slide1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6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7.vml"/><Relationship Id="rId4" Type="http://schemas.openxmlformats.org/officeDocument/2006/relationships/image" Target="../media/image141.emf"/></Relationships>
</file>

<file path=ppt/slides/_rels/slide1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7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8.vml"/><Relationship Id="rId4" Type="http://schemas.openxmlformats.org/officeDocument/2006/relationships/image" Target="../media/image142.emf"/></Relationships>
</file>

<file path=ppt/slides/_rels/slide1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8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29.vml"/><Relationship Id="rId4" Type="http://schemas.openxmlformats.org/officeDocument/2006/relationships/image" Target="../media/image143.emf"/></Relationships>
</file>

<file path=ppt/slides/_rels/slide1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9.docx"/><Relationship Id="rId2" Type="http://schemas.openxmlformats.org/officeDocument/2006/relationships/slideLayout" Target="../slideLayouts/slideLayout23.xml"/><Relationship Id="rId1" Type="http://schemas.openxmlformats.org/officeDocument/2006/relationships/vmlDrawing" Target="../drawings/vmlDrawing130.vml"/><Relationship Id="rId4" Type="http://schemas.openxmlformats.org/officeDocument/2006/relationships/image" Target="../media/image144.emf"/></Relationships>
</file>

<file path=ppt/slides/_rels/slide1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0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1.vml"/><Relationship Id="rId4" Type="http://schemas.openxmlformats.org/officeDocument/2006/relationships/image" Target="../media/image145.emf"/></Relationships>
</file>

<file path=ppt/slides/_rels/slide15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1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2.vml"/><Relationship Id="rId4" Type="http://schemas.openxmlformats.org/officeDocument/2006/relationships/image" Target="../media/image146.emf"/></Relationships>
</file>

<file path=ppt/slides/_rels/slide1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2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3.vml"/><Relationship Id="rId4" Type="http://schemas.openxmlformats.org/officeDocument/2006/relationships/image" Target="../media/image147.emf"/></Relationships>
</file>

<file path=ppt/slides/_rels/slide1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3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4.vml"/><Relationship Id="rId4" Type="http://schemas.openxmlformats.org/officeDocument/2006/relationships/image" Target="../media/image148.emf"/></Relationships>
</file>

<file path=ppt/slides/_rels/slide1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4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5.vml"/><Relationship Id="rId4" Type="http://schemas.openxmlformats.org/officeDocument/2006/relationships/image" Target="../media/image149.emf"/></Relationships>
</file>

<file path=ppt/slides/_rels/slide1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1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5.docx"/><Relationship Id="rId2" Type="http://schemas.openxmlformats.org/officeDocument/2006/relationships/slideLayout" Target="../slideLayouts/slideLayout20.xml"/><Relationship Id="rId1" Type="http://schemas.openxmlformats.org/officeDocument/2006/relationships/vmlDrawing" Target="../drawings/vmlDrawing136.vml"/><Relationship Id="rId4" Type="http://schemas.openxmlformats.org/officeDocument/2006/relationships/image" Target="../media/image150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2.vml"/><Relationship Id="rId4" Type="http://schemas.openxmlformats.org/officeDocument/2006/relationships/image" Target="../media/image17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3.vml"/><Relationship Id="rId4" Type="http://schemas.openxmlformats.org/officeDocument/2006/relationships/image" Target="../media/image18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4.vml"/><Relationship Id="rId4" Type="http://schemas.openxmlformats.org/officeDocument/2006/relationships/image" Target="../media/image19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5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15.vml"/><Relationship Id="rId6" Type="http://schemas.openxmlformats.org/officeDocument/2006/relationships/image" Target="../media/image21.emf"/><Relationship Id="rId5" Type="http://schemas.openxmlformats.org/officeDocument/2006/relationships/package" Target="../embeddings/Microsoft_Word_Document16.docx"/><Relationship Id="rId4" Type="http://schemas.openxmlformats.org/officeDocument/2006/relationships/image" Target="../media/image20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7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6.vml"/><Relationship Id="rId6" Type="http://schemas.openxmlformats.org/officeDocument/2006/relationships/image" Target="../media/image23.emf"/><Relationship Id="rId5" Type="http://schemas.openxmlformats.org/officeDocument/2006/relationships/package" Target="../embeddings/Microsoft_Word_Document18.docx"/><Relationship Id="rId4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9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7.vml"/><Relationship Id="rId4" Type="http://schemas.openxmlformats.org/officeDocument/2006/relationships/image" Target="../media/image24.em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0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8.vml"/><Relationship Id="rId4" Type="http://schemas.openxmlformats.org/officeDocument/2006/relationships/image" Target="../media/image25.emf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1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9.vml"/><Relationship Id="rId4" Type="http://schemas.openxmlformats.org/officeDocument/2006/relationships/image" Target="../media/image26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2.doc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20.vml"/><Relationship Id="rId4" Type="http://schemas.openxmlformats.org/officeDocument/2006/relationships/image" Target="../media/image27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3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1.vml"/><Relationship Id="rId4" Type="http://schemas.openxmlformats.org/officeDocument/2006/relationships/image" Target="../media/image28.emf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4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22.vml"/><Relationship Id="rId6" Type="http://schemas.openxmlformats.org/officeDocument/2006/relationships/image" Target="../media/image30.emf"/><Relationship Id="rId5" Type="http://schemas.openxmlformats.org/officeDocument/2006/relationships/package" Target="../embeddings/Microsoft_Word_Document25.docx"/><Relationship Id="rId4" Type="http://schemas.openxmlformats.org/officeDocument/2006/relationships/image" Target="../media/image29.emf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3.vml"/><Relationship Id="rId4" Type="http://schemas.openxmlformats.org/officeDocument/2006/relationships/image" Target="../media/image31.emf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33.emf"/><Relationship Id="rId5" Type="http://schemas.openxmlformats.org/officeDocument/2006/relationships/package" Target="../embeddings/Microsoft_Word_Document28.docx"/><Relationship Id="rId4" Type="http://schemas.openxmlformats.org/officeDocument/2006/relationships/image" Target="../media/image32.emf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9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5.vml"/><Relationship Id="rId4" Type="http://schemas.openxmlformats.org/officeDocument/2006/relationships/image" Target="../media/image34.emf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6.vml"/><Relationship Id="rId4" Type="http://schemas.openxmlformats.org/officeDocument/2006/relationships/image" Target="../media/image35.emf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7.vml"/><Relationship Id="rId4" Type="http://schemas.openxmlformats.org/officeDocument/2006/relationships/image" Target="../media/image36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8.vml"/><Relationship Id="rId4" Type="http://schemas.openxmlformats.org/officeDocument/2006/relationships/image" Target="../media/image37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29.vml"/><Relationship Id="rId4" Type="http://schemas.openxmlformats.org/officeDocument/2006/relationships/image" Target="../media/image38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0.vml"/><Relationship Id="rId4" Type="http://schemas.openxmlformats.org/officeDocument/2006/relationships/image" Target="../media/image39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5.doc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1.vml"/><Relationship Id="rId4" Type="http://schemas.openxmlformats.org/officeDocument/2006/relationships/image" Target="../media/image40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2.vml"/><Relationship Id="rId4" Type="http://schemas.openxmlformats.org/officeDocument/2006/relationships/image" Target="../media/image41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3.vml"/><Relationship Id="rId4" Type="http://schemas.openxmlformats.org/officeDocument/2006/relationships/image" Target="../media/image42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8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4.vml"/><Relationship Id="rId6" Type="http://schemas.openxmlformats.org/officeDocument/2006/relationships/image" Target="../media/image44.emf"/><Relationship Id="rId5" Type="http://schemas.openxmlformats.org/officeDocument/2006/relationships/package" Target="../embeddings/Microsoft_Word_Document39.docx"/><Relationship Id="rId4" Type="http://schemas.openxmlformats.org/officeDocument/2006/relationships/image" Target="../media/image43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5.vml"/><Relationship Id="rId4" Type="http://schemas.openxmlformats.org/officeDocument/2006/relationships/image" Target="../media/image45.emf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1.docx"/><Relationship Id="rId2" Type="http://schemas.openxmlformats.org/officeDocument/2006/relationships/slideLayout" Target="../slideLayouts/slideLayout12.xml"/><Relationship Id="rId1" Type="http://schemas.openxmlformats.org/officeDocument/2006/relationships/vmlDrawing" Target="../drawings/vmlDrawing36.vml"/><Relationship Id="rId6" Type="http://schemas.openxmlformats.org/officeDocument/2006/relationships/image" Target="../media/image47.emf"/><Relationship Id="rId5" Type="http://schemas.openxmlformats.org/officeDocument/2006/relationships/package" Target="../embeddings/Microsoft_Word_Document42.docx"/><Relationship Id="rId4" Type="http://schemas.openxmlformats.org/officeDocument/2006/relationships/image" Target="../media/image46.emf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7.vml"/><Relationship Id="rId4" Type="http://schemas.openxmlformats.org/officeDocument/2006/relationships/image" Target="../media/image48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1.vml"/><Relationship Id="rId4" Type="http://schemas.openxmlformats.org/officeDocument/2006/relationships/image" Target="../media/image5.emf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4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38.vml"/><Relationship Id="rId4" Type="http://schemas.openxmlformats.org/officeDocument/2006/relationships/image" Target="../media/image49.emf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5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39.vml"/><Relationship Id="rId4" Type="http://schemas.openxmlformats.org/officeDocument/2006/relationships/image" Target="../media/image50.emf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0.vml"/><Relationship Id="rId4" Type="http://schemas.openxmlformats.org/officeDocument/2006/relationships/image" Target="../media/image51.emf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1.vml"/><Relationship Id="rId4" Type="http://schemas.openxmlformats.org/officeDocument/2006/relationships/image" Target="../media/image52.emf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8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2.vml"/><Relationship Id="rId4" Type="http://schemas.openxmlformats.org/officeDocument/2006/relationships/image" Target="../media/image53.emf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9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3.vml"/><Relationship Id="rId4" Type="http://schemas.openxmlformats.org/officeDocument/2006/relationships/image" Target="../media/image54.emf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0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4.vml"/><Relationship Id="rId4" Type="http://schemas.openxmlformats.org/officeDocument/2006/relationships/image" Target="../media/image55.emf"/></Relationships>
</file>

<file path=ppt/slides/_rels/slide5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5.vml"/><Relationship Id="rId4" Type="http://schemas.openxmlformats.org/officeDocument/2006/relationships/image" Target="../media/image56.emf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6.vml"/><Relationship Id="rId6" Type="http://schemas.openxmlformats.org/officeDocument/2006/relationships/image" Target="../media/image58.emf"/><Relationship Id="rId5" Type="http://schemas.openxmlformats.org/officeDocument/2006/relationships/package" Target="../embeddings/Microsoft_Word_Document53.docx"/><Relationship Id="rId4" Type="http://schemas.openxmlformats.org/officeDocument/2006/relationships/image" Target="../media/image57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1.docx"/><Relationship Id="rId2" Type="http://schemas.openxmlformats.org/officeDocument/2006/relationships/slideLayout" Target="../slideLayouts/slideLayout8.xml"/><Relationship Id="rId1" Type="http://schemas.openxmlformats.org/officeDocument/2006/relationships/vmlDrawing" Target="../drawings/vmlDrawing2.vml"/><Relationship Id="rId4" Type="http://schemas.openxmlformats.org/officeDocument/2006/relationships/image" Target="../media/image6.emf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4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7.vml"/><Relationship Id="rId4" Type="http://schemas.openxmlformats.org/officeDocument/2006/relationships/image" Target="../media/image59.emf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5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48.vml"/><Relationship Id="rId4" Type="http://schemas.openxmlformats.org/officeDocument/2006/relationships/image" Target="../media/image60.emf"/></Relationships>
</file>

<file path=ppt/slides/_rels/slide6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49.vml"/><Relationship Id="rId4" Type="http://schemas.openxmlformats.org/officeDocument/2006/relationships/image" Target="../media/image61.emf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7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0.vml"/><Relationship Id="rId4" Type="http://schemas.openxmlformats.org/officeDocument/2006/relationships/image" Target="../media/image62.emf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8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1.vml"/><Relationship Id="rId4" Type="http://schemas.openxmlformats.org/officeDocument/2006/relationships/image" Target="../media/image63.emf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59.docx"/><Relationship Id="rId2" Type="http://schemas.openxmlformats.org/officeDocument/2006/relationships/slideLayout" Target="../slideLayouts/slideLayout13.xml"/><Relationship Id="rId1" Type="http://schemas.openxmlformats.org/officeDocument/2006/relationships/vmlDrawing" Target="../drawings/vmlDrawing52.vml"/><Relationship Id="rId6" Type="http://schemas.openxmlformats.org/officeDocument/2006/relationships/image" Target="../media/image65.emf"/><Relationship Id="rId5" Type="http://schemas.openxmlformats.org/officeDocument/2006/relationships/package" Target="../embeddings/Microsoft_Word_Document60.docx"/><Relationship Id="rId4" Type="http://schemas.openxmlformats.org/officeDocument/2006/relationships/image" Target="../media/image64.emf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1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3.vml"/><Relationship Id="rId4" Type="http://schemas.openxmlformats.org/officeDocument/2006/relationships/image" Target="../media/image66.emf"/></Relationships>
</file>

<file path=ppt/slides/_rels/slide6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2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4.vml"/><Relationship Id="rId4" Type="http://schemas.openxmlformats.org/officeDocument/2006/relationships/image" Target="../media/image67.emf"/></Relationships>
</file>

<file path=ppt/slides/_rels/slide6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3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5.vml"/><Relationship Id="rId6" Type="http://schemas.openxmlformats.org/officeDocument/2006/relationships/image" Target="../media/image69.emf"/><Relationship Id="rId5" Type="http://schemas.openxmlformats.org/officeDocument/2006/relationships/package" Target="../embeddings/Microsoft_Word_Document64.docx"/><Relationship Id="rId4" Type="http://schemas.openxmlformats.org/officeDocument/2006/relationships/image" Target="../media/image6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2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7.emf"/></Relationships>
</file>

<file path=ppt/slides/_rels/slide7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5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6.vml"/><Relationship Id="rId4" Type="http://schemas.openxmlformats.org/officeDocument/2006/relationships/image" Target="../media/image70.emf"/></Relationships>
</file>

<file path=ppt/slides/_rels/slide7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6.docx"/><Relationship Id="rId2" Type="http://schemas.openxmlformats.org/officeDocument/2006/relationships/slideLayout" Target="../slideLayouts/slideLayout10.xml"/><Relationship Id="rId1" Type="http://schemas.openxmlformats.org/officeDocument/2006/relationships/vmlDrawing" Target="../drawings/vmlDrawing57.vml"/><Relationship Id="rId4" Type="http://schemas.openxmlformats.org/officeDocument/2006/relationships/image" Target="../media/image71.emf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7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58.vml"/><Relationship Id="rId4" Type="http://schemas.openxmlformats.org/officeDocument/2006/relationships/image" Target="../media/image72.emf"/></Relationships>
</file>

<file path=ppt/slides/_rels/slide7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59.vml"/><Relationship Id="rId4" Type="http://schemas.openxmlformats.org/officeDocument/2006/relationships/image" Target="../media/image73.emf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6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0.vml"/><Relationship Id="rId4" Type="http://schemas.openxmlformats.org/officeDocument/2006/relationships/image" Target="../media/image74.emf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1.vml"/><Relationship Id="rId4" Type="http://schemas.openxmlformats.org/officeDocument/2006/relationships/image" Target="../media/image75.emf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1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62.vml"/><Relationship Id="rId4" Type="http://schemas.openxmlformats.org/officeDocument/2006/relationships/image" Target="../media/image76.em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3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4.vml"/><Relationship Id="rId4" Type="http://schemas.openxmlformats.org/officeDocument/2006/relationships/image" Target="../media/image8.emf"/></Relationships>
</file>

<file path=ppt/slides/_rels/slide8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2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63.vml"/><Relationship Id="rId4" Type="http://schemas.openxmlformats.org/officeDocument/2006/relationships/image" Target="../media/image77.emf"/></Relationships>
</file>

<file path=ppt/slides/_rels/slide8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4.vml"/><Relationship Id="rId4" Type="http://schemas.openxmlformats.org/officeDocument/2006/relationships/image" Target="../media/image78.emf"/></Relationships>
</file>

<file path=ppt/slides/_rels/slide8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5.vml"/><Relationship Id="rId4" Type="http://schemas.openxmlformats.org/officeDocument/2006/relationships/image" Target="../media/image79.emf"/></Relationships>
</file>

<file path=ppt/slides/_rels/slide8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6.vml"/><Relationship Id="rId4" Type="http://schemas.openxmlformats.org/officeDocument/2006/relationships/image" Target="../media/image80.emf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7.vml"/><Relationship Id="rId4" Type="http://schemas.openxmlformats.org/officeDocument/2006/relationships/image" Target="../media/image81.emf"/></Relationships>
</file>

<file path=ppt/slides/_rels/slide8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68.vml"/><Relationship Id="rId4" Type="http://schemas.openxmlformats.org/officeDocument/2006/relationships/image" Target="../media/image82.emf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8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69.vml"/><Relationship Id="rId4" Type="http://schemas.openxmlformats.org/officeDocument/2006/relationships/image" Target="../media/image83.emf"/></Relationships>
</file>

<file path=ppt/slides/_rels/slide8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79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0.vml"/><Relationship Id="rId4" Type="http://schemas.openxmlformats.org/officeDocument/2006/relationships/image" Target="../media/image84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4.docx"/><Relationship Id="rId2" Type="http://schemas.openxmlformats.org/officeDocument/2006/relationships/slideLayout" Target="../slideLayouts/slideLayout5.xml"/><Relationship Id="rId1" Type="http://schemas.openxmlformats.org/officeDocument/2006/relationships/vmlDrawing" Target="../drawings/vmlDrawing5.vml"/><Relationship Id="rId4" Type="http://schemas.openxmlformats.org/officeDocument/2006/relationships/image" Target="../media/image9.emf"/></Relationships>
</file>

<file path=ppt/slides/_rels/slide9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0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1.vml"/><Relationship Id="rId4" Type="http://schemas.openxmlformats.org/officeDocument/2006/relationships/image" Target="../media/image85.emf"/></Relationships>
</file>

<file path=ppt/slides/_rels/slide9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1.docx"/><Relationship Id="rId2" Type="http://schemas.openxmlformats.org/officeDocument/2006/relationships/slideLayout" Target="../slideLayouts/slideLayout16.xml"/><Relationship Id="rId1" Type="http://schemas.openxmlformats.org/officeDocument/2006/relationships/vmlDrawing" Target="../drawings/vmlDrawing72.vml"/><Relationship Id="rId4" Type="http://schemas.openxmlformats.org/officeDocument/2006/relationships/image" Target="../media/image86.emf"/></Relationships>
</file>

<file path=ppt/slides/_rels/slide9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2.docx"/><Relationship Id="rId2" Type="http://schemas.openxmlformats.org/officeDocument/2006/relationships/slideLayout" Target="../slideLayouts/slideLayout18.xml"/><Relationship Id="rId1" Type="http://schemas.openxmlformats.org/officeDocument/2006/relationships/vmlDrawing" Target="../drawings/vmlDrawing73.vml"/><Relationship Id="rId4" Type="http://schemas.openxmlformats.org/officeDocument/2006/relationships/image" Target="../media/image87.emf"/></Relationships>
</file>

<file path=ppt/slides/_rels/slide9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3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4.vml"/><Relationship Id="rId4" Type="http://schemas.openxmlformats.org/officeDocument/2006/relationships/image" Target="../media/image88.emf"/></Relationships>
</file>

<file path=ppt/slides/_rels/slide9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4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5.vml"/><Relationship Id="rId4" Type="http://schemas.openxmlformats.org/officeDocument/2006/relationships/image" Target="../media/image89.emf"/></Relationships>
</file>

<file path=ppt/slides/_rels/slide96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5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6.vml"/><Relationship Id="rId4" Type="http://schemas.openxmlformats.org/officeDocument/2006/relationships/image" Target="../media/image90.emf"/></Relationships>
</file>

<file path=ppt/slides/_rels/slide9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6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7.vml"/><Relationship Id="rId4" Type="http://schemas.openxmlformats.org/officeDocument/2006/relationships/image" Target="../media/image91.emf"/></Relationships>
</file>

<file path=ppt/slides/_rels/slide9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7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8.vml"/><Relationship Id="rId4" Type="http://schemas.openxmlformats.org/officeDocument/2006/relationships/image" Target="../media/image92.emf"/></Relationships>
</file>

<file path=ppt/slides/_rels/slide9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Word_Document88.docx"/><Relationship Id="rId2" Type="http://schemas.openxmlformats.org/officeDocument/2006/relationships/slideLayout" Target="../slideLayouts/slideLayout15.xml"/><Relationship Id="rId1" Type="http://schemas.openxmlformats.org/officeDocument/2006/relationships/vmlDrawing" Target="../drawings/vmlDrawing79.vml"/><Relationship Id="rId4" Type="http://schemas.openxmlformats.org/officeDocument/2006/relationships/image" Target="../media/image9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矩形 8"/>
          <p:cNvSpPr/>
          <p:nvPr userDrawn="1"/>
        </p:nvSpPr>
        <p:spPr>
          <a:xfrm>
            <a:off x="0" y="1938654"/>
            <a:ext cx="8141677" cy="2950845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本框 2"/>
          <p:cNvSpPr txBox="1"/>
          <p:nvPr userDrawn="1"/>
        </p:nvSpPr>
        <p:spPr>
          <a:xfrm>
            <a:off x="3130060" y="2249695"/>
            <a:ext cx="4889793" cy="25687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第</a:t>
            </a:r>
            <a:r>
              <a:rPr lang="en-US" altLang="zh-CN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9</a:t>
            </a: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章</a:t>
            </a:r>
            <a:endParaRPr lang="en-US" altLang="zh-CN" sz="4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+mn-ea"/>
            </a:endParaRPr>
          </a:p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数据的描述性统计方法</a:t>
            </a:r>
          </a:p>
        </p:txBody>
      </p:sp>
      <p:cxnSp>
        <p:nvCxnSpPr>
          <p:cNvPr id="10" name="直接连接符 9"/>
          <p:cNvCxnSpPr>
            <a:cxnSpLocks/>
          </p:cNvCxnSpPr>
          <p:nvPr userDrawn="1"/>
        </p:nvCxnSpPr>
        <p:spPr>
          <a:xfrm>
            <a:off x="423545" y="2172970"/>
            <a:ext cx="0" cy="250698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5091B64A-8987-4FC9-BF53-2D4BE3595F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770" y="2249695"/>
            <a:ext cx="1654953" cy="235861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2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3500"/>
                            </p:stCondLst>
                            <p:childTnLst>
                              <p:par>
                                <p:cTn id="20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1000" tmFilter="0,0; .5, 1; 1, 1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ldLvl="0" animBg="1"/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18751991"/>
              </p:ext>
            </p:extLst>
          </p:nvPr>
        </p:nvGraphicFramePr>
        <p:xfrm>
          <a:off x="441587" y="1308098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962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1587" y="1308098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712FA6-8CF1-4C28-91F4-A88C3477E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离散型随机变量及其分布</a:t>
            </a:r>
          </a:p>
        </p:txBody>
      </p:sp>
    </p:spTree>
    <p:extLst>
      <p:ext uri="{BB962C8B-B14F-4D97-AF65-F5344CB8AC3E}">
        <p14:creationId xmlns:p14="http://schemas.microsoft.com/office/powerpoint/2010/main" val="625357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8EB3053-1D74-41FC-8E9B-7CC882740D7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18288" y="827693"/>
            <a:ext cx="11236325" cy="5446713"/>
          </a:xfrm>
        </p:spPr>
        <p:txBody>
          <a:bodyPr/>
          <a:lstStyle/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ex9_15.py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ss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n1 =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([36, 40, 19, 2, 0, 2, 1])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(7)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lamda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n1@f/100; n = sum(n1)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p0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ss.poisson.pmf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(range(3),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lamda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计算取值的概率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np.hstack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([p0, 1-sum(p0)]) 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构造分布律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 = n * p;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np.hstack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([n1[:3], sum(n1[3:])])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计算期望频数和观测频数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kf1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ss.chisquare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ex,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=1).statistic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kf2 = sum(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**2 / (n * p)) - n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计算统计量的值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yz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ss.chi2.ppf(0.95, 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临界值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print(kf1); print(kf2)  #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输出两种方法计算的统计量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490960604"/>
      </p:ext>
    </p:extLst>
  </p:cSld>
  <p:clrMapOvr>
    <a:masterClrMapping/>
  </p:clrMapOvr>
</p:sld>
</file>

<file path=ppt/slides/slide10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9081840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2018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6793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356425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304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0842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3579580"/>
              </p:ext>
            </p:extLst>
          </p:nvPr>
        </p:nvGraphicFramePr>
        <p:xfrm>
          <a:off x="711200" y="1049338"/>
          <a:ext cx="11260138" cy="57070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4066" name="Document" r:id="rId3" imgW="11262783" imgH="5716704" progId="Word.Document.12">
                  <p:embed/>
                </p:oleObj>
              </mc:Choice>
              <mc:Fallback>
                <p:oleObj name="Document" r:id="rId3" imgW="11262783" imgH="571670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7070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04328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9805107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50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35857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4C1728B-5A54-4B5E-B038-1920FA32C3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ex9_16.py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ss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([100, 200, 300, np.inf])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p0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ss.expon.cdf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(t, scale=200) 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计算分布函数的取值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np.hstack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([p0[0],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np.diff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(p0)])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计算区间上的概率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([121, 78, 43, 58])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 = sum(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ex = n * 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kf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ss.chisquare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ob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ex)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输出统计量和概率值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yz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ss.chi2.ppf(0.95, 3)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临界值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检验统计量的值：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round(kf,4))  #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输出统计量值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816194497"/>
      </p:ext>
    </p:extLst>
  </p:cSld>
  <p:clrMapOvr>
    <a:masterClrMapping/>
  </p:clrMapOvr>
</p:sld>
</file>

<file path=ppt/slides/slide10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904898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522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BB585AC-968F-47B9-9FBC-8F06559785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5950" y="892868"/>
            <a:ext cx="8655046" cy="625475"/>
          </a:xfrm>
        </p:spPr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柯尔莫哥洛夫（</a:t>
            </a:r>
            <a:r>
              <a:rPr lang="en-US" altLang="zh-CN" dirty="0"/>
              <a:t>Kolmogorov-Smirnov</a:t>
            </a:r>
            <a:r>
              <a:rPr lang="zh-CN" altLang="zh-CN" dirty="0"/>
              <a:t>）检验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38559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323614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625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18708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908917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611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0774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1098546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713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781053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68835700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5701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9895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6314051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816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2425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898513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918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5390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2765004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021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23627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3066845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123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70586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411254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225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496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F850625-C4CD-49B3-9F33-74471D7DE4C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ex9_17.py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ss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 = open('data9_17.txt')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f.readlines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a = []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e in d: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a.extend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e.split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([eval(e) for e in a])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b.mean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b.std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ss.kstest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'norm', 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s))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统计量：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round(st,4)); print('p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值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round(p,4))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442738017"/>
      </p:ext>
    </p:extLst>
  </p:cSld>
  <p:clrMapOvr>
    <a:masterClrMapping/>
  </p:clrMapOvr>
</p:sld>
</file>

<file path=ppt/slides/slide1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9.4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988440" y="4543796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方差分析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685894178"/>
      </p:ext>
    </p:extLst>
  </p:cSld>
  <p:clrMapOvr>
    <a:masterClrMapping/>
  </p:clrMapOvr>
</p:sld>
</file>

<file path=ppt/slides/slide1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7215257-051C-4BE2-96E7-3D2CFB9931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91783620"/>
              </p:ext>
            </p:extLst>
          </p:nvPr>
        </p:nvGraphicFramePr>
        <p:xfrm>
          <a:off x="515937" y="1092200"/>
          <a:ext cx="111601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3282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15937" y="1092200"/>
                        <a:ext cx="111601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01833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863204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450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1855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26013336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4306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2284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52060874"/>
              </p:ext>
            </p:extLst>
          </p:nvPr>
        </p:nvGraphicFramePr>
        <p:xfrm>
          <a:off x="269181" y="1537711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6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269181" y="1537711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712FA6-8CF1-4C28-91F4-A88C3477E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概率密度函数和分布律的可视化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D3150CF-4402-4037-838F-308F8BDBC9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25674898"/>
              </p:ext>
            </p:extLst>
          </p:nvPr>
        </p:nvGraphicFramePr>
        <p:xfrm>
          <a:off x="1082675" y="4748026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1679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082675" y="4748026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419005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92848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533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55602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9.4.1  </a:t>
            </a:r>
            <a:r>
              <a:rPr lang="zh-CN" altLang="zh-CN" dirty="0"/>
              <a:t>单因素方差分析方法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8539960"/>
              </p:ext>
            </p:extLst>
          </p:nvPr>
        </p:nvGraphicFramePr>
        <p:xfrm>
          <a:off x="693738" y="1625600"/>
          <a:ext cx="11160125" cy="469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6354" name="Document" r:id="rId3" imgW="11157352" imgH="4710504" progId="Word.Document.12">
                  <p:embed/>
                </p:oleObj>
              </mc:Choice>
              <mc:Fallback>
                <p:oleObj name="Document" r:id="rId3" imgW="11157352" imgH="471050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3738" y="1625600"/>
                        <a:ext cx="11160125" cy="469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88551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94047512"/>
              </p:ext>
            </p:extLst>
          </p:nvPr>
        </p:nvGraphicFramePr>
        <p:xfrm>
          <a:off x="524712" y="123885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7273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712" y="123885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数学模型</a:t>
            </a:r>
          </a:p>
        </p:txBody>
      </p:sp>
    </p:spTree>
    <p:extLst>
      <p:ext uri="{BB962C8B-B14F-4D97-AF65-F5344CB8AC3E}">
        <p14:creationId xmlns:p14="http://schemas.microsoft.com/office/powerpoint/2010/main" val="3279400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21140878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7378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681910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224106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840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655252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1851744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5942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491579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453966"/>
              </p:ext>
            </p:extLst>
          </p:nvPr>
        </p:nvGraphicFramePr>
        <p:xfrm>
          <a:off x="524712" y="123885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932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712" y="123885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统计分析</a:t>
            </a:r>
          </a:p>
        </p:txBody>
      </p:sp>
    </p:spTree>
    <p:extLst>
      <p:ext uri="{BB962C8B-B14F-4D97-AF65-F5344CB8AC3E}">
        <p14:creationId xmlns:p14="http://schemas.microsoft.com/office/powerpoint/2010/main" val="3427326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7550319"/>
              </p:ext>
            </p:extLst>
          </p:nvPr>
        </p:nvGraphicFramePr>
        <p:xfrm>
          <a:off x="542131" y="660400"/>
          <a:ext cx="11107738" cy="6197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8297" name="Document" r:id="rId3" imgW="11106616" imgH="6210251" progId="Word.Document.12">
                  <p:embed/>
                </p:oleObj>
              </mc:Choice>
              <mc:Fallback>
                <p:oleObj name="Document" r:id="rId3" imgW="11106616" imgH="621025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660400"/>
                        <a:ext cx="11107738" cy="6197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133185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28016783"/>
              </p:ext>
            </p:extLst>
          </p:nvPr>
        </p:nvGraphicFramePr>
        <p:xfrm>
          <a:off x="711200" y="1049338"/>
          <a:ext cx="111077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045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0315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233835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147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572195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82686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672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34391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47165812"/>
              </p:ext>
            </p:extLst>
          </p:nvPr>
        </p:nvGraphicFramePr>
        <p:xfrm>
          <a:off x="541337" y="1060291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24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060291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3813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7079465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352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34672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9528567"/>
              </p:ext>
            </p:extLst>
          </p:nvPr>
        </p:nvGraphicFramePr>
        <p:xfrm>
          <a:off x="541337" y="151834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136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51834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方差分析表</a:t>
            </a:r>
          </a:p>
        </p:txBody>
      </p:sp>
    </p:spTree>
    <p:extLst>
      <p:ext uri="{BB962C8B-B14F-4D97-AF65-F5344CB8AC3E}">
        <p14:creationId xmlns:p14="http://schemas.microsoft.com/office/powerpoint/2010/main" val="8844882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7166733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4546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17661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203580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557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437800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95473203"/>
              </p:ext>
            </p:extLst>
          </p:nvPr>
        </p:nvGraphicFramePr>
        <p:xfrm>
          <a:off x="524712" y="123885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341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712" y="123885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en-US" altLang="zh-CN" dirty="0" err="1"/>
              <a:t>Statsmodels</a:t>
            </a:r>
            <a:r>
              <a:rPr lang="zh-CN" altLang="zh-CN" dirty="0"/>
              <a:t>实现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4897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0DDB676-A25C-4BC2-B815-A5A9ED0EA23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ex9_18.py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statsmodels.api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pd.read_excel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('data9_18.xlsx', header=None)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a.values.T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; y = b[~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np.isnan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(b)]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np.hstack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np.ones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(5),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np.full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(4,2),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np.full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(4,3),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np.full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(3,4)])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{'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x':x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y':y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}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构造字典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model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sm.formula.ols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y~C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(x)', d).fit()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构建模型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anovat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sm.stats.anova_lm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(model)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进行单因素方差分析</a:t>
            </a:r>
            <a:endParaRPr lang="zh-CN" altLang="zh-CN" sz="24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anovat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333542147"/>
      </p:ext>
    </p:extLst>
  </p:cSld>
  <p:clrMapOvr>
    <a:masterClrMapping/>
  </p:clrMapOvr>
</p:sld>
</file>

<file path=ppt/slides/slide1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4DF31D2-5CE5-466C-AF50-63182245969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>
              <a:spcBef>
                <a:spcPts val="600"/>
              </a:spcBef>
            </a:pP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程序运行结果如下：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   df       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sum_sq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mean_sq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F    PR(&gt;F)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C(x)       3.0  60153.333333   20051.111111  3.727742  0.042004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Residual  12.0  64546.666667    5378.888889      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NaN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NaN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A86DF7D6-6926-45AF-B191-41F4B8A759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25033552"/>
              </p:ext>
            </p:extLst>
          </p:nvPr>
        </p:nvGraphicFramePr>
        <p:xfrm>
          <a:off x="0" y="3271520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659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0" y="3271520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173852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4302420"/>
              </p:ext>
            </p:extLst>
          </p:nvPr>
        </p:nvGraphicFramePr>
        <p:xfrm>
          <a:off x="711200" y="11001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7618" name="Document" r:id="rId3" imgW="11262783" imgH="5492824" progId="Word.Document.12">
                  <p:embed/>
                </p:oleObj>
              </mc:Choice>
              <mc:Fallback>
                <p:oleObj name="Document" r:id="rId3" imgW="11262783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1001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84571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8552295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0345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02261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417413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774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65420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99345425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239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150057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0B48165-2137-4965-A4EB-52F8781DE99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ex9_19.py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f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statsmodels.api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('data9_19.txt')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mu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d.mean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(axis=1); 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d.flatten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x=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np.tile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(1,6), (4,1)).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T.flatten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d={'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x':x,'y':a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}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构造求解需要的字典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sm.formula.ols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("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y~C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(x)",d).fit()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构建模型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sm.stats.anova_lm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进行单因素方差分析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f.ppf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(0.95,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s.df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[0],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s.df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[1])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计算上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alpha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分位数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sum(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s.sum_sq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  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求总的偏差平方和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print(s); 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临界值：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 round(fa,4))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</a:t>
            </a:r>
            <a:r>
              <a:rPr lang="zh-CN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总的偏差平方和：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round(ts,4))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65905345"/>
      </p:ext>
    </p:extLst>
  </p:cSld>
  <p:clrMapOvr>
    <a:masterClrMapping/>
  </p:clrMapOvr>
</p:sld>
</file>

<file path=ppt/slides/slide1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9.4.2  </a:t>
            </a:r>
            <a:r>
              <a:rPr lang="zh-CN" altLang="en-US" dirty="0"/>
              <a:t>双</a:t>
            </a:r>
            <a:r>
              <a:rPr lang="zh-CN" altLang="zh-CN" dirty="0"/>
              <a:t>因素方差分析方法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0867441"/>
              </p:ext>
            </p:extLst>
          </p:nvPr>
        </p:nvGraphicFramePr>
        <p:xfrm>
          <a:off x="692815" y="1623365"/>
          <a:ext cx="111601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533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2815" y="1623365"/>
                        <a:ext cx="111601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112531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39921069"/>
              </p:ext>
            </p:extLst>
          </p:nvPr>
        </p:nvGraphicFramePr>
        <p:xfrm>
          <a:off x="525463" y="1236663"/>
          <a:ext cx="11260137" cy="54689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5465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5463" y="1236663"/>
                        <a:ext cx="11260137" cy="54689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数学模型</a:t>
            </a:r>
          </a:p>
        </p:txBody>
      </p:sp>
    </p:spTree>
    <p:extLst>
      <p:ext uri="{BB962C8B-B14F-4D97-AF65-F5344CB8AC3E}">
        <p14:creationId xmlns:p14="http://schemas.microsoft.com/office/powerpoint/2010/main" val="2104341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596309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444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63128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1448130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864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69082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19739231"/>
              </p:ext>
            </p:extLst>
          </p:nvPr>
        </p:nvGraphicFramePr>
        <p:xfrm>
          <a:off x="524712" y="133860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751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712" y="133860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无交互影响的双因素方差分析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72278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6581764"/>
              </p:ext>
            </p:extLst>
          </p:nvPr>
        </p:nvGraphicFramePr>
        <p:xfrm>
          <a:off x="711200" y="1049338"/>
          <a:ext cx="11107738" cy="568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69666" name="Document" r:id="rId3" imgW="11106616" imgH="5702644" progId="Word.Document.12">
                  <p:embed/>
                </p:oleObj>
              </mc:Choice>
              <mc:Fallback>
                <p:oleObj name="Document" r:id="rId3" imgW="11106616" imgH="570264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68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9266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584319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06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60481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026628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171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66875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578077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877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624159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573958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655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35234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72737022"/>
              </p:ext>
            </p:extLst>
          </p:nvPr>
        </p:nvGraphicFramePr>
        <p:xfrm>
          <a:off x="644699" y="762000"/>
          <a:ext cx="11260138" cy="6096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6489" name="Document" r:id="rId3" imgW="11262783" imgH="6114714" progId="Word.Document.12">
                  <p:embed/>
                </p:oleObj>
              </mc:Choice>
              <mc:Fallback>
                <p:oleObj name="Document" r:id="rId3" imgW="11262783" imgH="611471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4699" y="762000"/>
                        <a:ext cx="11260138" cy="60960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518281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82382538"/>
              </p:ext>
            </p:extLst>
          </p:nvPr>
        </p:nvGraphicFramePr>
        <p:xfrm>
          <a:off x="524712" y="1321978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956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24712" y="1321978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zh-CN" dirty="0"/>
              <a:t>关于交互效应的双因素方差分析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25099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892469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7853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60713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7437768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273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100023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5978956"/>
              </p:ext>
            </p:extLst>
          </p:nvPr>
        </p:nvGraphicFramePr>
        <p:xfrm>
          <a:off x="465931" y="847062"/>
          <a:ext cx="11260138" cy="5876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3762" name="Document" r:id="rId3" imgW="11262783" imgH="5890834" progId="Word.Document.12">
                  <p:embed/>
                </p:oleObj>
              </mc:Choice>
              <mc:Fallback>
                <p:oleObj name="Document" r:id="rId3" imgW="11262783" imgH="589083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931" y="847062"/>
                        <a:ext cx="11260138" cy="5876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975974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7D8B8D47-5D90-461A-9B24-7F2735FC276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 </a:t>
            </a:r>
            <a:r>
              <a:rPr lang="en-US" altLang="zh-CN" dirty="0" err="1"/>
              <a:t>Statsmodels</a:t>
            </a:r>
            <a:r>
              <a:rPr lang="zh-CN" altLang="zh-CN" dirty="0"/>
              <a:t>实现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146814D7-6E04-4B18-8E1F-44361750C07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359101"/>
              </p:ext>
            </p:extLst>
          </p:nvPr>
        </p:nvGraphicFramePr>
        <p:xfrm>
          <a:off x="575912" y="1387475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1609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75912" y="1387475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800490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3389090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478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81450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724263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5810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9365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C7B11BC-C69A-4DA9-B3E0-1609809F901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ex9_20.py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f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statsmodels.api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('data9_20.txt')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x1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np.tile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(1,5), (3,1)).T 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燃料水平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x2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np.tile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(1,4), (4,1))  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推进器水平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{'x1':x1.flatten(), 'x2':x2.flatten(), 'y':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a.flatten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()}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sm.formula.ols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y~C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(x1)+C(x2)', d).fit()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>
              <a:spcAft>
                <a:spcPts val="60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sm.stats.anova_lm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(m); print(s)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9925667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2FCBA2-D74E-463F-97F2-BB8EEE05A14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705643"/>
            <a:ext cx="11236325" cy="5446713"/>
          </a:xfrm>
        </p:spPr>
        <p:txBody>
          <a:bodyPr/>
          <a:lstStyle/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expon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gamma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plt.linspace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(0, 3, 100)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 = [1/3, 1, 2]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s1 = ['*-', '.-', 'o-']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s2 = ['$\\theta=\\frac{1}{3}$','$\\theta=1$', '$\\theta=2$']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('text',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usetex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size=15)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plt.subplots_adjust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wspace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=0.5)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gamma.pdf(x, 1, scale=L[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]), s1[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 label=s2[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('$f(x)$');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for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in range(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(L)):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expon.pdf(x, scale=L[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]), s1[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], label=s2[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])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plt.xlabel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('$x$');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plt.ylabel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('$f(x)$')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plt.show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60992834"/>
      </p:ext>
    </p:extLst>
  </p:cSld>
  <p:clrMapOvr>
    <a:masterClrMapping/>
  </p:clrMapOvr>
</p:sld>
</file>

<file path=ppt/slides/slide1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46806294"/>
              </p:ext>
            </p:extLst>
          </p:nvPr>
        </p:nvGraphicFramePr>
        <p:xfrm>
          <a:off x="711200" y="1049338"/>
          <a:ext cx="11260138" cy="5638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0585" name="Document" r:id="rId3" imgW="11262783" imgH="5664069" progId="Word.Document.12">
                  <p:embed/>
                </p:oleObj>
              </mc:Choice>
              <mc:Fallback>
                <p:oleObj name="Document" r:id="rId3" imgW="11262783" imgH="566406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638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6825887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3028136"/>
              </p:ext>
            </p:extLst>
          </p:nvPr>
        </p:nvGraphicFramePr>
        <p:xfrm>
          <a:off x="542131" y="863600"/>
          <a:ext cx="11107738" cy="5994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6834" name="Document" r:id="rId3" imgW="11106616" imgH="6007641" progId="Word.Document.12">
                  <p:embed/>
                </p:oleObj>
              </mc:Choice>
              <mc:Fallback>
                <p:oleObj name="Document" r:id="rId3" imgW="11106616" imgH="600764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863600"/>
                        <a:ext cx="11107738" cy="5994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18789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7278114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7858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219282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1064046-13C4-4AC8-9A81-8F48EE9175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ex9_21.py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f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statsmodels.api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('data9_21.txt')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x1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np.tile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np.arange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(1,5), (6,1)).T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x2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np.tile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([1,1,2,2,3,3]), (4,1))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{'x1':x1.flatten(), 'x2':x2.flatten(), 'y':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a.flatten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()}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sm.formula.ols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y~C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(x1)*C(x2)', d).fit()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sm.stats.anova_lm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(m); print(s)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477885350"/>
      </p:ext>
    </p:extLst>
  </p:cSld>
  <p:clrMapOvr>
    <a:masterClrMapping/>
  </p:clrMapOvr>
</p:sld>
</file>

<file path=ppt/slides/slide1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773319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7888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5493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18353916"/>
              </p:ext>
            </p:extLst>
          </p:nvPr>
        </p:nvGraphicFramePr>
        <p:xfrm>
          <a:off x="677949" y="693738"/>
          <a:ext cx="11107738" cy="61642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9797" name="Document" r:id="rId3" imgW="11106616" imgH="6181049" progId="Word.Document.12">
                  <p:embed/>
                </p:oleObj>
              </mc:Choice>
              <mc:Fallback>
                <p:oleObj name="Document" r:id="rId3" imgW="11106616" imgH="6181049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77949" y="693738"/>
                        <a:ext cx="11107738" cy="61642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23875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101536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082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13272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83AC1E5-0FD8-4B27-AD01-3ED43D5B5EC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ex9_2.py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binom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 = 6; p = 0.3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plt.arange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(7); y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binom.pmf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n, p)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y, '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ro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plt.vlines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0, y, 'k',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lw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=2, alpha=0.5)  #vlines(x,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ymin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ymax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画竖线图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#lw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设置线宽度，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alpha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设置图的透明度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 marL="266700">
              <a:lnSpc>
                <a:spcPct val="120000"/>
              </a:lnSpc>
            </a:pP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plt.stem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y,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use_line_collection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=True)</a:t>
            </a:r>
            <a:endParaRPr lang="zh-CN" altLang="zh-CN" sz="1800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</a:t>
            </a:r>
            <a:r>
              <a:rPr lang="en-US" altLang="zh-CN" sz="18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plt.savefig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("figure9_2.png", dpi=500); </a:t>
            </a:r>
            <a:r>
              <a:rPr lang="en-US" altLang="zh-CN" sz="18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9574212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7EE08A58-E3C8-4B09-A914-AED3F6FBD522}"/>
              </a:ext>
            </a:extLst>
          </p:cNvPr>
          <p:cNvSpPr/>
          <p:nvPr/>
        </p:nvSpPr>
        <p:spPr>
          <a:xfrm>
            <a:off x="5697415" y="482322"/>
            <a:ext cx="6272684" cy="6039058"/>
          </a:xfrm>
          <a:prstGeom prst="rect">
            <a:avLst/>
          </a:prstGeom>
          <a:solidFill>
            <a:srgbClr val="1D8DFF">
              <a:alpha val="60000"/>
            </a:srgbClr>
          </a:solidFill>
          <a:ln>
            <a:noFill/>
          </a:ln>
          <a:effectLst>
            <a:outerShdw blurRad="38100" dist="381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F86E508A-B811-4E51-997F-FAB687B3108E}"/>
              </a:ext>
            </a:extLst>
          </p:cNvPr>
          <p:cNvCxnSpPr>
            <a:cxnSpLocks/>
          </p:cNvCxnSpPr>
          <p:nvPr/>
        </p:nvCxnSpPr>
        <p:spPr>
          <a:xfrm>
            <a:off x="6923315" y="1507252"/>
            <a:ext cx="4141435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文本框 6">
            <a:extLst>
              <a:ext uri="{FF2B5EF4-FFF2-40B4-BE49-F238E27FC236}">
                <a16:creationId xmlns:a16="http://schemas.microsoft.com/office/drawing/2014/main" id="{236C35E4-E8F5-4EDA-8DA3-FE58B3B34613}"/>
              </a:ext>
            </a:extLst>
          </p:cNvPr>
          <p:cNvSpPr txBox="1"/>
          <p:nvPr/>
        </p:nvSpPr>
        <p:spPr>
          <a:xfrm>
            <a:off x="6388860" y="559892"/>
            <a:ext cx="4889793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fontAlgn="auto">
              <a:lnSpc>
                <a:spcPct val="120000"/>
              </a:lnSpc>
            </a:pPr>
            <a:r>
              <a:rPr lang="zh-CN" altLang="en-US" sz="4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目录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CCDAB999-60B9-4DD1-A96C-21CEA8EE61DE}"/>
              </a:ext>
            </a:extLst>
          </p:cNvPr>
          <p:cNvSpPr txBox="1"/>
          <p:nvPr/>
        </p:nvSpPr>
        <p:spPr>
          <a:xfrm>
            <a:off x="6199439" y="2639090"/>
            <a:ext cx="5565213" cy="1435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9.2 </a:t>
            </a:r>
            <a:r>
              <a:rPr lang="zh-CN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统计的基本概念和统计图</a:t>
            </a:r>
            <a:endParaRPr lang="zh-CN" altLang="en-US" sz="3800" b="1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122206C7-6925-4150-9A27-00DA1484E75D}"/>
              </a:ext>
            </a:extLst>
          </p:cNvPr>
          <p:cNvSpPr txBox="1"/>
          <p:nvPr/>
        </p:nvSpPr>
        <p:spPr>
          <a:xfrm>
            <a:off x="6199439" y="1862388"/>
            <a:ext cx="6926899" cy="7345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9.1 </a:t>
            </a:r>
            <a:r>
              <a:rPr lang="en-US" altLang="zh-CN" sz="3800" b="1" dirty="0" err="1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zh-CN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模块简介</a:t>
            </a:r>
            <a:endParaRPr lang="zh-CN" altLang="en-US" sz="3800" b="1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77A6FBC1-7EC3-4B24-9A2E-04A2B1489EFF}"/>
              </a:ext>
            </a:extLst>
          </p:cNvPr>
          <p:cNvSpPr txBox="1"/>
          <p:nvPr/>
        </p:nvSpPr>
        <p:spPr>
          <a:xfrm>
            <a:off x="6211425" y="3977014"/>
            <a:ext cx="5565213" cy="732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9.3 </a:t>
            </a:r>
            <a:r>
              <a:rPr lang="zh-CN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参数估计和假设检验</a:t>
            </a:r>
            <a:endParaRPr lang="zh-CN" altLang="en-US" sz="3800" b="1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2723214-1317-4A3F-88AA-88E39472275C}"/>
              </a:ext>
            </a:extLst>
          </p:cNvPr>
          <p:cNvSpPr txBox="1"/>
          <p:nvPr/>
        </p:nvSpPr>
        <p:spPr>
          <a:xfrm>
            <a:off x="6211425" y="4679899"/>
            <a:ext cx="5565213" cy="73289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auto">
              <a:lnSpc>
                <a:spcPct val="120000"/>
              </a:lnSpc>
            </a:pPr>
            <a:r>
              <a:rPr lang="en-US" altLang="zh-CN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9.4 </a:t>
            </a:r>
            <a:r>
              <a:rPr lang="zh-CN" altLang="en-US" sz="3800" b="1" dirty="0">
                <a:solidFill>
                  <a:schemeClr val="bg1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方差分析</a:t>
            </a:r>
            <a:endParaRPr lang="zh-CN" altLang="en-US" sz="3800" b="1" dirty="0">
              <a:solidFill>
                <a:schemeClr val="bg1"/>
              </a:solidFill>
              <a:latin typeface="Times New Roman" panose="02020603050405020304" pitchFamily="18" charset="0"/>
              <a:ea typeface="华文中宋" panose="02010600040101010101" pitchFamily="2" charset="-122"/>
              <a:cs typeface="Times New Roman" panose="02020603050405020304" pitchFamily="18" charset="0"/>
              <a:sym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834613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2000"/>
                            </p:stCondLst>
                            <p:childTnLst>
                              <p:par>
                                <p:cTn id="1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3000"/>
                            </p:stCondLst>
                            <p:childTnLst>
                              <p:par>
                                <p:cTn id="16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4100"/>
                            </p:stCondLst>
                            <p:childTnLst>
                              <p:par>
                                <p:cTn id="24" presetID="18" presetClass="entr" presetSubtype="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8" presetClass="entr" presetSubtype="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7" grpId="0"/>
      <p:bldP spid="8" grpId="0"/>
      <p:bldP spid="12" grpId="0"/>
      <p:bldP spid="9" grpId="0"/>
      <p:bldP spid="1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247111"/>
              </p:ext>
            </p:extLst>
          </p:nvPr>
        </p:nvGraphicFramePr>
        <p:xfrm>
          <a:off x="692814" y="87745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1845" name="Document" r:id="rId3" imgW="11106616" imgH="5753837" progId="Word.Document.12">
                  <p:embed/>
                </p:oleObj>
              </mc:Choice>
              <mc:Fallback>
                <p:oleObj name="Document" r:id="rId3" imgW="11106616" imgH="5753837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92814" y="87745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53940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70331771"/>
              </p:ext>
            </p:extLst>
          </p:nvPr>
        </p:nvGraphicFramePr>
        <p:xfrm>
          <a:off x="441587" y="1308098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2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41587" y="1308098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712FA6-8CF1-4C28-91F4-A88C3477E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</a:t>
            </a:r>
            <a:r>
              <a:rPr lang="zh-CN" altLang="zh-CN" dirty="0"/>
              <a:t>随机变量的概率计算和数字特征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21830176-8E88-44C5-811E-6BF37943750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87534883"/>
              </p:ext>
            </p:extLst>
          </p:nvPr>
        </p:nvGraphicFramePr>
        <p:xfrm>
          <a:off x="441587" y="321129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3727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41587" y="321129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7874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4643263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87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830EBDBA-A17A-4AC5-8BF8-51EF6E213FC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49576168"/>
              </p:ext>
            </p:extLst>
          </p:nvPr>
        </p:nvGraphicFramePr>
        <p:xfrm>
          <a:off x="709439" y="1794625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2873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439" y="1794625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81966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B63D422-7711-43CA-A1E7-39806FCF191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ex9_3.py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norm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scipy.optimize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fsolve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c1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norm.ppf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(0.25, 3, 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0.25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分位数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fc = lambda c: 1-norm.cdf(c, 3, 2)-3*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norm.cdf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(c, 3, 2)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定义方程对应的匿名函数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indent="266700"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c2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fsolve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(fc, 1)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求初始值为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1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的方程零点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 print('c1=', c1); print('c2=', c2)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6083477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34167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389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1846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8890868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491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83078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9319163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594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58318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711C951-0D8F-4B90-A0CC-E9081DC86F3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ex9_4.py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expon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expon.stats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(scale=3, moments='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mvsk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'))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241781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9.2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988440" y="4543796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统计的基本概念和统计图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951445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9.2.1 </a:t>
            </a:r>
            <a:r>
              <a:rPr lang="zh-CN" altLang="zh-CN" dirty="0"/>
              <a:t>统计的基本概念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693DEF6-2307-4D64-9DD8-14C72FFD1D2F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623365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样本和总体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1931244"/>
              </p:ext>
            </p:extLst>
          </p:nvPr>
        </p:nvGraphicFramePr>
        <p:xfrm>
          <a:off x="363537" y="2184400"/>
          <a:ext cx="114649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1197" name="Document" r:id="rId3" imgW="11465370" imgH="4686710" progId="Word.Document.12">
                  <p:embed/>
                </p:oleObj>
              </mc:Choice>
              <mc:Fallback>
                <p:oleObj name="Document" r:id="rId3" imgW="11465370" imgH="4686710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363537" y="2184400"/>
                        <a:ext cx="114649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195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F62CFEB-8BBE-45B8-9ED3-3F34C50F3F8A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b="1" dirty="0"/>
              <a:t>         </a:t>
            </a:r>
            <a:r>
              <a:rPr lang="zh-CN" altLang="zh-CN" b="1" dirty="0"/>
              <a:t>统计分析分为统计描述和统计推断两个部分。统计描述或描述性统计是统计推断的基础，主要是通过收集原始数据，并加工整理成可用的数据表，进而通过计算描述性统计量、编制统计表、绘制统计图等方法来给出数据信息。通过有限的、不确定的样本信息的统计分析结果，进而对整个总体做出判断或决策的方法，就是统计推断的研究领域。简单地说，统计学的任务就是由样本推断总体。</a:t>
            </a:r>
            <a:endParaRPr lang="en-US" altLang="zh-CN" b="1" dirty="0"/>
          </a:p>
          <a:p>
            <a:r>
              <a:rPr lang="en-US" altLang="zh-CN" b="1" dirty="0"/>
              <a:t>         </a:t>
            </a:r>
            <a:r>
              <a:rPr lang="zh-CN" altLang="zh-CN" b="1" dirty="0"/>
              <a:t>本章使用</a:t>
            </a:r>
            <a:r>
              <a:rPr lang="en-US" altLang="zh-CN" b="1" dirty="0"/>
              <a:t>Python</a:t>
            </a:r>
            <a:r>
              <a:rPr lang="zh-CN" altLang="zh-CN" b="1" dirty="0"/>
              <a:t>的</a:t>
            </a:r>
            <a:r>
              <a:rPr lang="en-US" altLang="zh-CN" b="1" dirty="0"/>
              <a:t>NumPy</a:t>
            </a:r>
            <a:r>
              <a:rPr lang="zh-CN" altLang="zh-CN" b="1" dirty="0"/>
              <a:t>库、</a:t>
            </a:r>
            <a:r>
              <a:rPr lang="en-US" altLang="zh-CN" b="1" dirty="0" err="1"/>
              <a:t>scipy.stats</a:t>
            </a:r>
            <a:r>
              <a:rPr lang="zh-CN" altLang="zh-CN" b="1" dirty="0"/>
              <a:t>模块和</a:t>
            </a:r>
            <a:r>
              <a:rPr lang="en-US" altLang="zh-CN" b="1" dirty="0" err="1"/>
              <a:t>Statsmodel</a:t>
            </a:r>
            <a:r>
              <a:rPr lang="zh-CN" altLang="zh-CN" b="1" dirty="0"/>
              <a:t>库来实现数据的统计描述和分析。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486547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1511813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77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636DCA-5FAA-4F4E-AA2A-7FF22F6768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频数表和直方图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26368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158573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82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636DCA-5FAA-4F4E-AA2A-7FF22F67688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统计量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E7F76D6-8BFA-42BD-90BB-5DFB7BA3055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31083647"/>
              </p:ext>
            </p:extLst>
          </p:nvPr>
        </p:nvGraphicFramePr>
        <p:xfrm>
          <a:off x="541337" y="323066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7822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1337" y="323066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251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1772508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222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898637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47177881"/>
              </p:ext>
            </p:extLst>
          </p:nvPr>
        </p:nvGraphicFramePr>
        <p:xfrm>
          <a:off x="541337" y="844203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01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844203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DCE994C1-F2C9-4C18-B9C0-68BC5E667A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37377743"/>
              </p:ext>
            </p:extLst>
          </p:nvPr>
        </p:nvGraphicFramePr>
        <p:xfrm>
          <a:off x="355600" y="5402263"/>
          <a:ext cx="11107738" cy="10826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99015" name="Document" r:id="rId5" imgW="11106616" imgH="1084433" progId="Word.Document.12">
                  <p:embed/>
                </p:oleObj>
              </mc:Choice>
              <mc:Fallback>
                <p:oleObj name="Document" r:id="rId5" imgW="11106616" imgH="108443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355600" y="5402263"/>
                        <a:ext cx="11107738" cy="10826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50777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670256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003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46516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2963746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106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44815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5052784"/>
              </p:ext>
            </p:extLst>
          </p:nvPr>
        </p:nvGraphicFramePr>
        <p:xfrm>
          <a:off x="542131" y="866458"/>
          <a:ext cx="11107738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2084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866458"/>
                        <a:ext cx="11107738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159603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9997831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310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129684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92500975"/>
              </p:ext>
            </p:extLst>
          </p:nvPr>
        </p:nvGraphicFramePr>
        <p:xfrm>
          <a:off x="542131" y="716829"/>
          <a:ext cx="11107738" cy="65373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795" name="Document" r:id="rId3" imgW="11106616" imgH="6547333" progId="Word.Document.12">
                  <p:embed/>
                </p:oleObj>
              </mc:Choice>
              <mc:Fallback>
                <p:oleObj name="Document" r:id="rId3" imgW="11106616" imgH="654733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716829"/>
                        <a:ext cx="11107738" cy="65373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91834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159213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884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99644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9.1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4208090" y="4645628"/>
            <a:ext cx="415451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scipy.stats</a:t>
            </a:r>
            <a:r>
              <a:rPr lang="zh-CN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模块简介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230496741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9.2.2 </a:t>
            </a:r>
            <a:r>
              <a:rPr lang="zh-CN" altLang="zh-CN" dirty="0"/>
              <a:t>用</a:t>
            </a:r>
            <a:r>
              <a:rPr lang="en-US" altLang="zh-CN" dirty="0"/>
              <a:t>Python</a:t>
            </a:r>
            <a:r>
              <a:rPr lang="zh-CN" altLang="zh-CN" dirty="0"/>
              <a:t>计算统计量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C4CE592-7CEE-4E9A-B6D4-BF3A31B5A0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572382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使用</a:t>
            </a:r>
            <a:r>
              <a:rPr lang="en-US" altLang="zh-CN" dirty="0"/>
              <a:t>NumPy</a:t>
            </a:r>
            <a:r>
              <a:rPr lang="zh-CN" altLang="zh-CN" dirty="0"/>
              <a:t>计算统计量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1429132"/>
              </p:ext>
            </p:extLst>
          </p:nvPr>
        </p:nvGraphicFramePr>
        <p:xfrm>
          <a:off x="508000" y="2032000"/>
          <a:ext cx="11310938" cy="469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45" name="Document" r:id="rId3" imgW="11313520" imgH="4704014" progId="Word.Document.12">
                  <p:embed/>
                </p:oleObj>
              </mc:Choice>
              <mc:Fallback>
                <p:oleObj name="Document" r:id="rId3" imgW="11313520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000" y="2032000"/>
                        <a:ext cx="11310938" cy="469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869387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61537546"/>
              </p:ext>
            </p:extLst>
          </p:nvPr>
        </p:nvGraphicFramePr>
        <p:xfrm>
          <a:off x="465137" y="1078808"/>
          <a:ext cx="112617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4269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137" y="1078808"/>
                        <a:ext cx="112617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787283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06256448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4132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37747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B0A3BAFC-C746-4CE7-A529-BCE12AC1CC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ex9_5.py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a.values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#DataFrame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转换为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array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数组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mu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axis=1)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求均值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zw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np.median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axis=1)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求中位数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jc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np.ptp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axis=1) 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求极差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fc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np.var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axis=1,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求方差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bz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np.std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(b, axis=1,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求标准差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np.cov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(b)    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求协方差矩阵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xs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=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np.corrcoef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(b)  #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求相关系数矩阵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111131392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0912116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868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2F0D7F0-9BBE-4C17-B0E6-F784AF700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使用</a:t>
            </a:r>
            <a:r>
              <a:rPr lang="en-US" altLang="zh-CN" dirty="0"/>
              <a:t>Pandas</a:t>
            </a:r>
            <a:r>
              <a:rPr lang="zh-CN" altLang="zh-CN" dirty="0"/>
              <a:t>库计算统计量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7A2479E4-06EE-4306-999A-2190F89459A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8655649"/>
              </p:ext>
            </p:extLst>
          </p:nvPr>
        </p:nvGraphicFramePr>
        <p:xfrm>
          <a:off x="541338" y="2590800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9869" name="Document" r:id="rId5" imgW="11106616" imgH="5500755" progId="Word.Document.12">
                  <p:embed/>
                </p:oleObj>
              </mc:Choice>
              <mc:Fallback>
                <p:oleObj name="Document" r:id="rId5" imgW="11106616" imgH="550075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1338" y="2590800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95535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36046954"/>
              </p:ext>
            </p:extLst>
          </p:nvPr>
        </p:nvGraphicFramePr>
        <p:xfrm>
          <a:off x="465931" y="896015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5156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65931" y="896015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19348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50C94DA-C426-423D-9961-C7F0391D2CD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ex9_6.py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转置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df.describe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print('-----\n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偏度：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df.skew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print('-----\n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峰度：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\n',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df.kurt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())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print('-----\n90%</a:t>
            </a:r>
            <a:r>
              <a:rPr lang="zh-CN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分位数：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\n', 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df.quantile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(0.9))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60683293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9.2.3  </a:t>
            </a:r>
            <a:r>
              <a:rPr lang="zh-CN" altLang="zh-CN" dirty="0"/>
              <a:t>非参数假设检验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6C4CE592-7CEE-4E9A-B6D4-BF3A31B5A09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62644" y="1572382"/>
            <a:ext cx="5945188" cy="625475"/>
          </a:xfrm>
        </p:spPr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频数表和直方图</a:t>
            </a: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37821335"/>
              </p:ext>
            </p:extLst>
          </p:nvPr>
        </p:nvGraphicFramePr>
        <p:xfrm>
          <a:off x="508000" y="2032000"/>
          <a:ext cx="11158538" cy="469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916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08000" y="2032000"/>
                        <a:ext cx="11158538" cy="469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对象 5">
            <a:extLst>
              <a:ext uri="{FF2B5EF4-FFF2-40B4-BE49-F238E27FC236}">
                <a16:creationId xmlns:a16="http://schemas.microsoft.com/office/drawing/2014/main" id="{B70C86CA-EA09-4281-B83F-CECD9CF6117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7644524"/>
              </p:ext>
            </p:extLst>
          </p:nvPr>
        </p:nvGraphicFramePr>
        <p:xfrm>
          <a:off x="508000" y="3082174"/>
          <a:ext cx="11158538" cy="4691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1917" name="Document" r:id="rId5" imgW="11157352" imgH="4710504" progId="Word.Document.12">
                  <p:embed/>
                </p:oleObj>
              </mc:Choice>
              <mc:Fallback>
                <p:oleObj name="Document" r:id="rId5" imgW="11157352" imgH="471050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08000" y="3082174"/>
                        <a:ext cx="11158538" cy="469106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69510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3450513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6180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708420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E89C37C-F970-4255-8DE6-D3AC8B8C695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ex9_7.py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转置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h1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plt.hist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(df[0], 5); print(h1)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(122);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plt.hist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(df[1], 5) 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marL="266700"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df.hist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(bins=5) 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另一种方法画直方图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   </a:t>
            </a:r>
            <a:r>
              <a:rPr lang="en-US" altLang="zh-CN" sz="2400" b="1" kern="100" dirty="0" err="1"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.show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607750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0706515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814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9022575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36940661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2938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2F0D7F0-9BBE-4C17-B0E6-F784AF700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en-US" dirty="0"/>
              <a:t>箱线图</a:t>
            </a:r>
          </a:p>
        </p:txBody>
      </p:sp>
    </p:spTree>
    <p:extLst>
      <p:ext uri="{BB962C8B-B14F-4D97-AF65-F5344CB8AC3E}">
        <p14:creationId xmlns:p14="http://schemas.microsoft.com/office/powerpoint/2010/main" val="9258990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88316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720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6856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6874790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22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3294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7195191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089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465919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4171362"/>
              </p:ext>
            </p:extLst>
          </p:nvPr>
        </p:nvGraphicFramePr>
        <p:xfrm>
          <a:off x="542131" y="1049338"/>
          <a:ext cx="11107738" cy="5689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317" name="Document" r:id="rId3" imgW="11106616" imgH="5708773" progId="Word.Document.12">
                  <p:embed/>
                </p:oleObj>
              </mc:Choice>
              <mc:Fallback>
                <p:oleObj name="Document" r:id="rId3" imgW="11106616" imgH="570877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2131" y="1049338"/>
                        <a:ext cx="11107738" cy="5689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424735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26596886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396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67369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1777679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027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641786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273167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299" name="Document" r:id="rId3" imgW="11106616" imgH="5815125" progId="Word.Document.12">
                  <p:embed/>
                </p:oleObj>
              </mc:Choice>
              <mc:Fallback>
                <p:oleObj name="Document" r:id="rId3" imgW="11106616" imgH="581512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242798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5F90D138-BE2A-4C32-BABF-79866F86E546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ex9_8.py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header=None).T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size=16);</a:t>
            </a:r>
            <a:endParaRPr lang="zh-CN" altLang="zh-CN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plt.boxplot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(df, labels=['</a:t>
            </a:r>
            <a:r>
              <a:rPr lang="zh-CN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甲班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'</a:t>
            </a:r>
            <a:r>
              <a:rPr lang="zh-CN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乙班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']); 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18785300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436533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2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E38FC24E-3A93-422A-94FF-68CF1AAE38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60128493"/>
              </p:ext>
            </p:extLst>
          </p:nvPr>
        </p:nvGraphicFramePr>
        <p:xfrm>
          <a:off x="709438" y="3606800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2325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438" y="3606800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04189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33021261"/>
              </p:ext>
            </p:extLst>
          </p:nvPr>
        </p:nvGraphicFramePr>
        <p:xfrm>
          <a:off x="439738" y="1303338"/>
          <a:ext cx="11109325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757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9738" y="1303338"/>
                        <a:ext cx="11109325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96712FA6-8CF1-4C28-91F4-A88C3477E80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连续性型随机变量及其分布</a:t>
            </a:r>
          </a:p>
        </p:txBody>
      </p:sp>
    </p:spTree>
    <p:extLst>
      <p:ext uri="{BB962C8B-B14F-4D97-AF65-F5344CB8AC3E}">
        <p14:creationId xmlns:p14="http://schemas.microsoft.com/office/powerpoint/2010/main" val="42481548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5494437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3347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652683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33685012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4986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2F0D7F0-9BBE-4C17-B0E6-F784AF700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3.</a:t>
            </a:r>
            <a:r>
              <a:rPr lang="zh-CN" altLang="en-US" dirty="0"/>
              <a:t>经验分布函数</a:t>
            </a:r>
          </a:p>
        </p:txBody>
      </p:sp>
    </p:spTree>
    <p:extLst>
      <p:ext uri="{BB962C8B-B14F-4D97-AF65-F5344CB8AC3E}">
        <p14:creationId xmlns:p14="http://schemas.microsoft.com/office/powerpoint/2010/main" val="12719110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2952981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437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49033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670841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539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34451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808263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6419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7949408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2D665300-F9C1-4439-A22E-B702A9DC3A6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ex9_9.py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[0]  #</a:t>
            </a:r>
            <a:r>
              <a:rPr lang="zh-CN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提取甲班成绩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size=16);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h =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plt.hist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(d, density=True, </a:t>
            </a:r>
            <a:r>
              <a:rPr lang="en-US" altLang="zh-CN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histtype</a:t>
            </a:r>
            <a:r>
              <a:rPr lang="en-US" altLang="zh-CN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='step', cumulative=True)</a:t>
            </a:r>
            <a:endParaRPr lang="zh-CN" altLang="zh-CN" kern="100" dirty="0">
              <a:effectLst/>
              <a:latin typeface="Calibri" panose="020F0502020204030204" pitchFamily="34" charset="0"/>
              <a:ea typeface="楷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print(h); 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plt.grid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(); </a:t>
            </a:r>
            <a:r>
              <a:rPr lang="en-US" altLang="zh-CN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31674024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6280118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035" name="Document" r:id="rId3" imgW="11106616" imgH="5492824" progId="Word.Document.12">
                  <p:embed/>
                </p:oleObj>
              </mc:Choice>
              <mc:Fallback>
                <p:oleObj name="Document" r:id="rId3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2F0D7F0-9BBE-4C17-B0E6-F784AF700BB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4.Q-Q</a:t>
            </a:r>
            <a:r>
              <a:rPr lang="zh-CN" altLang="en-US" dirty="0"/>
              <a:t>图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5DDD5F12-0880-4917-8450-A2F3D3BA9CA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39183483"/>
              </p:ext>
            </p:extLst>
          </p:nvPr>
        </p:nvGraphicFramePr>
        <p:xfrm>
          <a:off x="541338" y="2590800"/>
          <a:ext cx="11109325" cy="5486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7036" name="Document" r:id="rId5" imgW="11106616" imgH="5500755" progId="Word.Document.12">
                  <p:embed/>
                </p:oleObj>
              </mc:Choice>
              <mc:Fallback>
                <p:oleObj name="Document" r:id="rId5" imgW="11106616" imgH="5500755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541338" y="2590800"/>
                        <a:ext cx="11109325" cy="5486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979290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9690599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01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70358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4445433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744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590091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6270303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46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945F4577-3753-4009-9644-4ED6E461B69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79992530"/>
              </p:ext>
            </p:extLst>
          </p:nvPr>
        </p:nvGraphicFramePr>
        <p:xfrm>
          <a:off x="709438" y="2542771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8469" name="Document" r:id="rId5" imgW="11106616" imgH="5492824" progId="Word.Document.12">
                  <p:embed/>
                </p:oleObj>
              </mc:Choice>
              <mc:Fallback>
                <p:oleObj name="Document" r:id="rId5" imgW="11106616" imgH="5492824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709438" y="2542771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534599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429215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860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721192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131184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9491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076495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61640857"/>
              </p:ext>
            </p:extLst>
          </p:nvPr>
        </p:nvGraphicFramePr>
        <p:xfrm>
          <a:off x="726064" y="977207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0515" name="Document" r:id="rId3" imgW="11106616" imgH="5944911" progId="Word.Document.12">
                  <p:embed/>
                </p:oleObj>
              </mc:Choice>
              <mc:Fallback>
                <p:oleObj name="Document" r:id="rId3" imgW="11106616" imgH="5944911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26064" y="977207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152218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EC241531-D84E-4CEE-9D54-9D4614383B4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34914" y="705643"/>
            <a:ext cx="11236325" cy="5446713"/>
          </a:xfrm>
        </p:spPr>
        <p:txBody>
          <a:bodyPr/>
          <a:lstStyle/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ex9_10.py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pandas as pd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pylab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norm,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probplot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pd.read_csv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('data9_5.txt', header=None)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df.values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[0]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提取甲班成绩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mu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d.std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sorted(d); n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 = 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plt.arange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(n)+1/2)/n;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norm.ppf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(x, mu, s)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size=16);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('font', family='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SimHei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plt.rc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('axes',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unicode_minus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=False)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plt.subplot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(121);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yi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'o', label='QQ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图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plt.plot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label='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参照直线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');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plt.legend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plt.subplot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(122);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probplot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(d, plot=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); </a:t>
            </a:r>
            <a:r>
              <a:rPr lang="en-US" altLang="zh-CN" sz="22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plt.show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()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19663540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>
            <a:extLst>
              <a:ext uri="{FF2B5EF4-FFF2-40B4-BE49-F238E27FC236}">
                <a16:creationId xmlns:a16="http://schemas.microsoft.com/office/drawing/2014/main" id="{B69EAA9C-9B3D-432B-98C9-EBC9A382CCAB}"/>
              </a:ext>
            </a:extLst>
          </p:cNvPr>
          <p:cNvGrpSpPr/>
          <p:nvPr/>
        </p:nvGrpSpPr>
        <p:grpSpPr>
          <a:xfrm>
            <a:off x="5447752" y="2767268"/>
            <a:ext cx="1420314" cy="1420314"/>
            <a:chOff x="5447752" y="2767268"/>
            <a:chExt cx="1420314" cy="1420314"/>
          </a:xfrm>
        </p:grpSpPr>
        <p:sp>
          <p:nvSpPr>
            <p:cNvPr id="3" name="椭圆 2">
              <a:extLst>
                <a:ext uri="{FF2B5EF4-FFF2-40B4-BE49-F238E27FC236}">
                  <a16:creationId xmlns:a16="http://schemas.microsoft.com/office/drawing/2014/main" id="{FFAC3BD7-040D-470C-BAD9-C6C78BD6FCD6}"/>
                </a:ext>
              </a:extLst>
            </p:cNvPr>
            <p:cNvSpPr/>
            <p:nvPr/>
          </p:nvSpPr>
          <p:spPr>
            <a:xfrm>
              <a:off x="5447752" y="2767268"/>
              <a:ext cx="1420314" cy="1420314"/>
            </a:xfrm>
            <a:prstGeom prst="ellipse">
              <a:avLst/>
            </a:prstGeom>
            <a:solidFill>
              <a:srgbClr val="004CBC">
                <a:alpha val="89804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C51C7B3C-7A29-43AA-8B6E-D92C8CA3168F}"/>
                </a:ext>
              </a:extLst>
            </p:cNvPr>
            <p:cNvSpPr txBox="1"/>
            <p:nvPr/>
          </p:nvSpPr>
          <p:spPr>
            <a:xfrm>
              <a:off x="5565149" y="3123482"/>
              <a:ext cx="118552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000" b="1" dirty="0">
                  <a:solidFill>
                    <a:schemeClr val="bg1"/>
                  </a:solidFill>
                  <a:latin typeface=""/>
                  <a:ea typeface="思源黑体旧字形 Normal" panose="020B0400000000000000" pitchFamily="34" charset="-128"/>
                  <a:sym typeface=""/>
                </a:rPr>
                <a:t>9.3</a:t>
              </a:r>
              <a:endParaRPr lang="zh-CN" altLang="en-US" sz="4000" b="1" dirty="0">
                <a:solidFill>
                  <a:schemeClr val="bg1"/>
                </a:solidFill>
                <a:latin typeface=""/>
                <a:ea typeface="思源黑体旧字形 Normal" panose="020B0400000000000000" pitchFamily="34" charset="-128"/>
                <a:sym typeface=""/>
              </a:endParaRPr>
            </a:p>
          </p:txBody>
        </p:sp>
      </p:grpSp>
      <p:sp>
        <p:nvSpPr>
          <p:cNvPr id="5" name="文本框 4">
            <a:extLst>
              <a:ext uri="{FF2B5EF4-FFF2-40B4-BE49-F238E27FC236}">
                <a16:creationId xmlns:a16="http://schemas.microsoft.com/office/drawing/2014/main" id="{5E63E8EF-96FE-40A9-8631-546E6619292C}"/>
              </a:ext>
            </a:extLst>
          </p:cNvPr>
          <p:cNvSpPr txBox="1"/>
          <p:nvPr/>
        </p:nvSpPr>
        <p:spPr>
          <a:xfrm>
            <a:off x="3988440" y="4543796"/>
            <a:ext cx="47379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zh-CN" sz="32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参数估计和假设检验</a:t>
            </a:r>
            <a:endParaRPr lang="zh-CN" altLang="en-US" sz="3200" b="1" dirty="0">
              <a:latin typeface="微软雅黑" panose="020B0503020204020204" pitchFamily="34" charset="-122"/>
              <a:ea typeface="微软雅黑" panose="020B0503020204020204" pitchFamily="34" charset="-122"/>
              <a:sym typeface=""/>
            </a:endParaRPr>
          </a:p>
        </p:txBody>
      </p:sp>
    </p:spTree>
    <p:extLst>
      <p:ext uri="{BB962C8B-B14F-4D97-AF65-F5344CB8AC3E}">
        <p14:creationId xmlns:p14="http://schemas.microsoft.com/office/powerpoint/2010/main" val="3728394968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9.3.1 </a:t>
            </a:r>
            <a:r>
              <a:rPr lang="zh-CN" altLang="en-US" dirty="0"/>
              <a:t>参数估计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9637365"/>
              </p:ext>
            </p:extLst>
          </p:nvPr>
        </p:nvGraphicFramePr>
        <p:xfrm>
          <a:off x="642938" y="1625600"/>
          <a:ext cx="111601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341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2938" y="1625600"/>
                        <a:ext cx="111601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53003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4922489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8365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14102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46848778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075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805519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2250281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7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550952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3C08FFD-6F30-4067-95BA-16D72AA52D0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ex9_11.py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t,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sem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('data9_11.txt')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d.flatten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n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(d)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d.mean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d.std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计算均值和标准差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sem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(d)  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计算样本均值的标准误差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0.05; ta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t.ppf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(1-a/2, n-1)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pPr algn="l">
              <a:spcBef>
                <a:spcPts val="250"/>
              </a:spcBef>
              <a:spcAft>
                <a:spcPts val="250"/>
              </a:spcAft>
            </a:pP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 = [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xb-sm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*ta,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xb+sm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*ta]</a:t>
            </a:r>
            <a:endParaRPr lang="zh-CN" altLang="zh-CN" sz="2400" kern="100" dirty="0">
              <a:effectLst/>
              <a:latin typeface="Times New Roman" panose="02020603050405020304" pitchFamily="18" charset="0"/>
              <a:ea typeface="黑体" panose="02010609060101010101" pitchFamily="49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等线" panose="0201060003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print(</a:t>
            </a:r>
            <a:r>
              <a:rPr lang="en-US" altLang="zh-CN" sz="2400" b="1" dirty="0" err="1">
                <a:effectLst/>
                <a:latin typeface="等线" panose="0201060003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np.round</a:t>
            </a:r>
            <a:r>
              <a:rPr lang="en-US" altLang="zh-CN" sz="2400" b="1" dirty="0">
                <a:effectLst/>
                <a:latin typeface="等线" panose="02010600030101010101" pitchFamily="2" charset="-122"/>
                <a:ea typeface="华文中宋" panose="02010600040101010101" pitchFamily="2" charset="-122"/>
                <a:cs typeface="Times New Roman" panose="02020603050405020304" pitchFamily="18" charset="0"/>
              </a:rPr>
              <a:t>(L, 4))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3524862831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9.3.2 </a:t>
            </a:r>
            <a:r>
              <a:rPr lang="zh-CN" altLang="en-US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参数假设检验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7728019"/>
              </p:ext>
            </p:extLst>
          </p:nvPr>
        </p:nvGraphicFramePr>
        <p:xfrm>
          <a:off x="642938" y="1625600"/>
          <a:ext cx="111601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389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2938" y="1625600"/>
                        <a:ext cx="111601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339019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46101857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3653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277887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29385561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908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BB585AC-968F-47B9-9FBC-8F06559785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zh-CN" dirty="0"/>
              <a:t>单个总体均值的假设检验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557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5092671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280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8395998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897812"/>
              </p:ext>
            </p:extLst>
          </p:nvPr>
        </p:nvGraphicFramePr>
        <p:xfrm>
          <a:off x="711200" y="1049338"/>
          <a:ext cx="11107738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3826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607997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508594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485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3671139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D071FFB8-1745-4C78-AFA6-228493D48FF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ex9_12.py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statsmodels.stats.weightstats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ztest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norm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alpha = 0.05; sigma = 4.2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([26.01, 26.00, 25.98, 25.86, 26.32, 25.58, 25.32, 25.89, 26.32, 26.18])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t, p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ztest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(a, value=26)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a.mean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a.std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 = t * s / sigma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转换为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统计量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za = </a:t>
            </a:r>
            <a:r>
              <a:rPr lang="en-US" altLang="zh-CN" sz="22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norm.ppf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(1-alpha/2, 0, 1)  #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求上</a:t>
            </a:r>
            <a:r>
              <a:rPr lang="en-US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alpha/2</a:t>
            </a:r>
            <a:r>
              <a:rPr lang="zh-CN" altLang="zh-CN" sz="22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分位数</a:t>
            </a:r>
            <a:endParaRPr lang="zh-CN" altLang="zh-CN" sz="22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print('Z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统计量值：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z); print('p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值：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p); print('</a:t>
            </a:r>
            <a:r>
              <a:rPr lang="zh-CN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分位数：</a:t>
            </a:r>
            <a:r>
              <a:rPr lang="en-US" altLang="zh-CN" sz="22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za)</a:t>
            </a:r>
            <a:endParaRPr lang="zh-CN" altLang="en-US" sz="2200" dirty="0"/>
          </a:p>
        </p:txBody>
      </p:sp>
    </p:spTree>
    <p:extLst>
      <p:ext uri="{BB962C8B-B14F-4D97-AF65-F5344CB8AC3E}">
        <p14:creationId xmlns:p14="http://schemas.microsoft.com/office/powerpoint/2010/main" val="2914397973"/>
      </p:ext>
    </p:extLst>
  </p:cSld>
  <p:clrMapOvr>
    <a:masterClrMapping/>
  </p:clrMapOvr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90222532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0413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4667592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1914396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0106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353499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39AED663-614B-4EBD-98C8-D103B1ECB6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ex9_13.py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t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statsmodels.stats.weightstats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ztest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np.loadtxt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('data9_13.txt').flatten()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a.mean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a.std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(a); ta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t.ppf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(0.95, n-1)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ts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p = </a:t>
            </a:r>
            <a:r>
              <a:rPr lang="en-US" altLang="zh-CN" sz="24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ztest</a:t>
            </a:r>
            <a:r>
              <a:rPr lang="en-US" altLang="zh-CN" sz="24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(a, value=225, alternative='larger')</a:t>
            </a:r>
            <a:endParaRPr lang="zh-CN" altLang="zh-CN" sz="24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print('t</a:t>
            </a:r>
            <a:r>
              <a:rPr lang="zh-CN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统计量值：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</a:t>
            </a:r>
            <a:r>
              <a:rPr lang="en-US" altLang="zh-CN" sz="24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ts</a:t>
            </a:r>
            <a:r>
              <a:rPr lang="en-US" altLang="zh-CN" sz="24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627482689"/>
      </p:ext>
    </p:extLst>
  </p:cSld>
  <p:clrMapOvr>
    <a:masterClrMapping/>
  </p:clrMapOvr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14542013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1130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BB585AC-968F-47B9-9FBC-8F06559785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2.</a:t>
            </a:r>
            <a:r>
              <a:rPr lang="zh-CN" altLang="zh-CN" dirty="0"/>
              <a:t>两个正态总体均值差的</a:t>
            </a:r>
            <a:r>
              <a:rPr lang="en-US" altLang="zh-CN" i="1" dirty="0"/>
              <a:t>t</a:t>
            </a:r>
            <a:r>
              <a:rPr lang="zh-CN" altLang="zh-CN" dirty="0"/>
              <a:t>检验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24652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30937199"/>
              </p:ext>
            </p:extLst>
          </p:nvPr>
        </p:nvGraphicFramePr>
        <p:xfrm>
          <a:off x="711200" y="1049338"/>
          <a:ext cx="11107738" cy="5537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2154" name="Document" r:id="rId3" imgW="11106616" imgH="5555193" progId="Word.Document.12">
                  <p:embed/>
                </p:oleObj>
              </mc:Choice>
              <mc:Fallback>
                <p:oleObj name="Document" r:id="rId3" imgW="11106616" imgH="5555193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537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77972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6343373"/>
              </p:ext>
            </p:extLst>
          </p:nvPr>
        </p:nvGraphicFramePr>
        <p:xfrm>
          <a:off x="744538" y="863600"/>
          <a:ext cx="112617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84677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44538" y="863600"/>
                        <a:ext cx="112617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956744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822904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587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690337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17D7E46E-4229-4AA3-B63C-0DEB3A758C8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601663" y="705643"/>
            <a:ext cx="11236325" cy="5446713"/>
          </a:xfrm>
        </p:spPr>
        <p:txBody>
          <a:bodyPr/>
          <a:lstStyle/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程序文件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ex9_14.py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numpy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as np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scipy.stats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t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from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statsmodels.stats.weightstats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import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ttest_ind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 f = open('data9_14.txt'); d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f.readlines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(eval(','.join(d[0].split())))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np.array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(eval(','.join(d[1].split())))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tstat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, p, df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ttest_ind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(a, b, alternative='larger' 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检验统计量为：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tstat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); print('p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值为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:',p)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print('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自由度为：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',df)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#</a:t>
            </a:r>
            <a:r>
              <a:rPr lang="zh-CN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上面调用的是库函数，下面编程计算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n1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(a); n2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len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(b)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xa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a.mean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sa2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a.var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b.mean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(); sb2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b.var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ddof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=1)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ta = 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t.ppf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(0.95, n1+n2-2)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ts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=(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xa-xb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)/(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(((n1-1)*sa2+(n2-1)*sb2)/(n1+n2-2))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pPr algn="just"/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             *</a:t>
            </a:r>
            <a:r>
              <a:rPr lang="en-US" altLang="zh-CN" sz="1800" b="1" kern="100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np.sqrt</a:t>
            </a:r>
            <a:r>
              <a:rPr lang="en-US" altLang="zh-CN" sz="1800" b="1" kern="100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(1/n1+1/n2))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Times New Roman" panose="02020603050405020304" pitchFamily="18" charset="0"/>
            </a:endParaRPr>
          </a:p>
          <a:p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print('</a:t>
            </a:r>
            <a:r>
              <a:rPr lang="zh-CN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</a:rPr>
              <a:t>检验统计量为：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', </a:t>
            </a:r>
            <a:r>
              <a:rPr lang="en-US" altLang="zh-CN" sz="1800" b="1" dirty="0" err="1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ts</a:t>
            </a:r>
            <a:r>
              <a:rPr lang="en-US" altLang="zh-CN" sz="1800" b="1" dirty="0">
                <a:effectLst/>
                <a:latin typeface="Times New Roman" panose="02020603050405020304" pitchFamily="18" charset="0"/>
                <a:ea typeface="华文中宋" panose="02010600040101010101" pitchFamily="2" charset="-122"/>
              </a:rPr>
              <a:t>)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80610485"/>
      </p:ext>
    </p:extLst>
  </p:cSld>
  <p:clrMapOvr>
    <a:masterClrMapping/>
  </p:clrMapOvr>
</p:sld>
</file>

<file path=ppt/slides/slide9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C2B410E-84EF-4A91-850E-AA3F43CC692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altLang="zh-CN" sz="3200" b="1" dirty="0">
                <a:solidFill>
                  <a:srgbClr val="FF0000"/>
                </a:solidFill>
                <a:latin typeface="Times New Roman" panose="02020603050405020304" pitchFamily="18" charset="0"/>
                <a:ea typeface="华文中宋" panose="02010600040101010101" pitchFamily="2" charset="-122"/>
                <a:cs typeface="Times New Roman" panose="02020603050405020304" pitchFamily="18" charset="0"/>
                <a:sym typeface="+mn-ea"/>
              </a:rPr>
              <a:t>9.3.3 </a:t>
            </a:r>
            <a:r>
              <a:rPr lang="zh-CN" altLang="en-US" dirty="0"/>
              <a:t>非参数假设检验</a:t>
            </a:r>
            <a:endParaRPr lang="zh-CN" altLang="en-US" dirty="0">
              <a:sym typeface="+mn-ea"/>
            </a:endParaRPr>
          </a:p>
          <a:p>
            <a:pPr marL="0" indent="0">
              <a:buNone/>
            </a:pPr>
            <a:endParaRPr lang="zh-CN" altLang="en-US" dirty="0"/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33DDC69A-BBDC-4DB1-B73E-F2ADF511323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54772326"/>
              </p:ext>
            </p:extLst>
          </p:nvPr>
        </p:nvGraphicFramePr>
        <p:xfrm>
          <a:off x="642938" y="1625600"/>
          <a:ext cx="11160125" cy="4673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1437" name="Document" r:id="rId3" imgW="11157352" imgH="4704014" progId="Word.Document.12">
                  <p:embed/>
                </p:oleObj>
              </mc:Choice>
              <mc:Fallback>
                <p:oleObj name="Document" r:id="rId3" imgW="11157352" imgH="4704014" progId="Word.Document.12">
                  <p:embed/>
                  <p:pic>
                    <p:nvPicPr>
                      <p:cNvPr id="5" name="对象 4">
                        <a:extLst>
                          <a:ext uri="{FF2B5EF4-FFF2-40B4-BE49-F238E27FC236}">
                            <a16:creationId xmlns:a16="http://schemas.microsoft.com/office/drawing/2014/main" id="{33DDC69A-BBDC-4DB1-B73E-F2ADF511323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642938" y="1625600"/>
                        <a:ext cx="11160125" cy="46736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13129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4BB585AC-968F-47B9-9FBC-8F065597855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1.</a:t>
            </a:r>
            <a:r>
              <a:rPr lang="zh-CN" altLang="en-US" dirty="0"/>
              <a:t>分布拟合检验</a:t>
            </a:r>
          </a:p>
        </p:txBody>
      </p:sp>
      <p:graphicFrame>
        <p:nvGraphicFramePr>
          <p:cNvPr id="5" name="对象 4">
            <a:extLst>
              <a:ext uri="{FF2B5EF4-FFF2-40B4-BE49-F238E27FC236}">
                <a16:creationId xmlns:a16="http://schemas.microsoft.com/office/drawing/2014/main" id="{15BE4A6A-5328-49D6-AFD0-810C566507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963485"/>
              </p:ext>
            </p:extLst>
          </p:nvPr>
        </p:nvGraphicFramePr>
        <p:xfrm>
          <a:off x="541337" y="1389062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317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541337" y="1389062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50067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75425001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6898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086026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00372100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7922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220048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66102240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8946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2030458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20417604"/>
              </p:ext>
            </p:extLst>
          </p:nvPr>
        </p:nvGraphicFramePr>
        <p:xfrm>
          <a:off x="711200" y="1049338"/>
          <a:ext cx="11107738" cy="55546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64202" name="Document" r:id="rId3" imgW="11106616" imgH="5573940" progId="Word.Document.12">
                  <p:embed/>
                </p:oleObj>
              </mc:Choice>
              <mc:Fallback>
                <p:oleObj name="Document" r:id="rId3" imgW="11106616" imgH="5573940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107738" cy="55546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0595375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1839096"/>
              </p:ext>
            </p:extLst>
          </p:nvPr>
        </p:nvGraphicFramePr>
        <p:xfrm>
          <a:off x="711200" y="1049338"/>
          <a:ext cx="11260138" cy="54705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9970" name="Document" r:id="rId3" imgW="11262783" imgH="5484892" progId="Word.Document.12">
                  <p:embed/>
                </p:oleObj>
              </mc:Choice>
              <mc:Fallback>
                <p:oleObj name="Document" r:id="rId3" imgW="11262783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11200" y="1049338"/>
                        <a:ext cx="11260138" cy="54705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022028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对象 3">
            <a:extLst>
              <a:ext uri="{FF2B5EF4-FFF2-40B4-BE49-F238E27FC236}">
                <a16:creationId xmlns:a16="http://schemas.microsoft.com/office/drawing/2014/main" id="{0C44DAEF-5245-4AC4-9A25-81BE9F414BF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1871914"/>
              </p:ext>
            </p:extLst>
          </p:nvPr>
        </p:nvGraphicFramePr>
        <p:xfrm>
          <a:off x="709439" y="1043709"/>
          <a:ext cx="11109325" cy="54689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40994" name="Document" r:id="rId3" imgW="11106616" imgH="5484892" progId="Word.Document.12">
                  <p:embed/>
                </p:oleObj>
              </mc:Choice>
              <mc:Fallback>
                <p:oleObj name="Document" r:id="rId3" imgW="11106616" imgH="5484892" progId="Word.Document.12">
                  <p:embed/>
                  <p:pic>
                    <p:nvPicPr>
                      <p:cNvPr id="4" name="对象 3">
                        <a:extLst>
                          <a:ext uri="{FF2B5EF4-FFF2-40B4-BE49-F238E27FC236}">
                            <a16:creationId xmlns:a16="http://schemas.microsoft.com/office/drawing/2014/main" id="{0C44DAEF-5245-4AC4-9A25-81BE9F414BF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709439" y="1043709"/>
                        <a:ext cx="11109325" cy="54689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32224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1164</TotalTime>
  <Words>3145</Words>
  <Application>Microsoft Office PowerPoint</Application>
  <PresentationFormat>宽屏</PresentationFormat>
  <Paragraphs>292</Paragraphs>
  <Slides>164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164</vt:i4>
      </vt:variant>
    </vt:vector>
  </HeadingPairs>
  <TitlesOfParts>
    <vt:vector size="171" baseType="lpstr">
      <vt:lpstr>等线</vt:lpstr>
      <vt:lpstr>微软雅黑</vt:lpstr>
      <vt:lpstr>Arial</vt:lpstr>
      <vt:lpstr>Calibri</vt:lpstr>
      <vt:lpstr>Times New Roman</vt:lpstr>
      <vt:lpstr>Office 主题</vt:lpstr>
      <vt:lpstr>Microsoft Word 文档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Wang</dc:creator>
  <cp:lastModifiedBy>gav</cp:lastModifiedBy>
  <cp:revision>72</cp:revision>
  <dcterms:created xsi:type="dcterms:W3CDTF">2020-12-25T07:26:00Z</dcterms:created>
  <dcterms:modified xsi:type="dcterms:W3CDTF">2022-01-20T01:36:12Z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